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2.xml" ContentType="application/vnd.openxmlformats-officedocument.themeOverride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4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3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"/>
  </p:notesMasterIdLst>
  <p:sldIdLst>
    <p:sldId id="288" r:id="rId2"/>
    <p:sldId id="289" r:id="rId3"/>
    <p:sldId id="279" r:id="rId4"/>
    <p:sldId id="287" r:id="rId5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6" d="100"/>
          <a:sy n="76" d="100"/>
        </p:scale>
        <p:origin x="188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title>
    <c:autoTitleDeleted val="0"/>
    <c:view3D>
      <c:rotX val="0"/>
      <c:rotY val="0"/>
      <c:depthPercent val="60"/>
      <c:rAngAx val="0"/>
      <c:perspective val="100"/>
    </c:view3D>
    <c:floor>
      <c:thickness val="0"/>
      <c:spPr>
        <a:solidFill>
          <a:schemeClr val="lt1">
            <a:lumMod val="95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ACUMULADO!$A$16</c:f>
              <c:strCache>
                <c:ptCount val="1"/>
                <c:pt idx="0">
                  <c:v>Toneladas Recolectadas</c:v>
                </c:pt>
              </c:strCache>
            </c:strRef>
          </c:tx>
          <c:spPr>
            <a:solidFill>
              <a:schemeClr val="accent2"/>
            </a:solidFill>
            <a:ln w="9525" cap="flat" cmpd="sng" algn="ctr">
              <a:solidFill>
                <a:schemeClr val="accent2"/>
              </a:solidFill>
              <a:round/>
            </a:ln>
            <a:effectLst/>
            <a:sp3d contourW="9525">
              <a:contourClr>
                <a:schemeClr val="accent2"/>
              </a:contourClr>
            </a:sp3d>
          </c:spPr>
          <c:invertIfNegative val="0"/>
          <c:dPt>
            <c:idx val="0"/>
            <c:invertIfNegative val="0"/>
            <c:bubble3D val="0"/>
            <c:spPr>
              <a:gradFill flip="none" rotWithShape="1">
                <a:gsLst>
                  <a:gs pos="0">
                    <a:schemeClr val="accent2">
                      <a:shade val="30000"/>
                      <a:satMod val="115000"/>
                    </a:schemeClr>
                  </a:gs>
                  <a:gs pos="50000">
                    <a:schemeClr val="accent2">
                      <a:shade val="67500"/>
                      <a:satMod val="115000"/>
                    </a:schemeClr>
                  </a:gs>
                  <a:gs pos="100000">
                    <a:schemeClr val="accent2">
                      <a:shade val="100000"/>
                      <a:satMod val="115000"/>
                    </a:schemeClr>
                  </a:gs>
                </a:gsLst>
                <a:lin ang="10800000" scaled="1"/>
                <a:tileRect/>
              </a:gradFill>
              <a:ln w="9525" cap="flat" cmpd="sng" algn="ctr">
                <a:solidFill>
                  <a:schemeClr val="accent2"/>
                </a:solidFill>
                <a:round/>
              </a:ln>
              <a:effectLst/>
              <a:sp3d contourW="9525">
                <a:contourClr>
                  <a:schemeClr val="accent2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CC6B-4286-B8A3-2393FA07B3DB}"/>
              </c:ext>
            </c:extLst>
          </c:dPt>
          <c:dLbls>
            <c:dLbl>
              <c:idx val="0"/>
              <c:layout>
                <c:manualLayout>
                  <c:x val="2.7777777777777779E-3"/>
                  <c:y val="0.1805555555555555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C6B-4286-B8A3-2393FA07B3DB}"/>
                </c:ext>
              </c:extLst>
            </c:dLbl>
            <c:dLbl>
              <c:idx val="1"/>
              <c:layout>
                <c:manualLayout>
                  <c:x val="-2.7777594746264435E-3"/>
                  <c:y val="0.1521368867353119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C6B-4286-B8A3-2393FA07B3D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ACUMULADO!$B$15:$C$15</c:f>
              <c:numCache>
                <c:formatCode>General</c:formatCode>
                <c:ptCount val="2"/>
                <c:pt idx="0">
                  <c:v>2017</c:v>
                </c:pt>
                <c:pt idx="1">
                  <c:v>2018</c:v>
                </c:pt>
              </c:numCache>
            </c:numRef>
          </c:cat>
          <c:val>
            <c:numRef>
              <c:f>ACUMULADO!$B$16:$C$16</c:f>
              <c:numCache>
                <c:formatCode>_(* #,##0_);_(* \(#,##0\);_(* "-"_);_(@_)</c:formatCode>
                <c:ptCount val="2"/>
                <c:pt idx="0">
                  <c:v>629930</c:v>
                </c:pt>
                <c:pt idx="1">
                  <c:v>639514.92630399996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C6B-4286-B8A3-2393FA07B3D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5"/>
        <c:gapDepth val="200"/>
        <c:shape val="box"/>
        <c:axId val="581971000"/>
        <c:axId val="581971656"/>
        <c:axId val="0"/>
      </c:bar3DChart>
      <c:catAx>
        <c:axId val="5819710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581971656"/>
        <c:crossesAt val="200000"/>
        <c:auto val="1"/>
        <c:lblAlgn val="ctr"/>
        <c:lblOffset val="100"/>
        <c:noMultiLvlLbl val="0"/>
      </c:catAx>
      <c:valAx>
        <c:axId val="581971656"/>
        <c:scaling>
          <c:orientation val="minMax"/>
          <c:max val="700000"/>
          <c:min val="200000"/>
        </c:scaling>
        <c:delete val="1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_);_(* \(#,##0\);_(* &quot;-&quot;_);_(@_)" sourceLinked="0"/>
        <c:majorTickMark val="none"/>
        <c:minorTickMark val="none"/>
        <c:tickLblPos val="nextTo"/>
        <c:crossAx val="581971000"/>
        <c:crosses val="autoZero"/>
        <c:crossBetween val="between"/>
        <c:majorUnit val="100000"/>
        <c:minorUnit val="1000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b="1"/>
              <a:t>Periodo Enero - Diciembre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ACUMULADO!$B$42</c:f>
              <c:strCache>
                <c:ptCount val="1"/>
                <c:pt idx="0">
                  <c:v>En - Dic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Pt>
            <c:idx val="0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A221-4269-92DD-611E85BF3121}"/>
              </c:ext>
            </c:extLst>
          </c:dPt>
          <c:dPt>
            <c:idx val="1"/>
            <c:invertIfNegative val="0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A221-4269-92DD-611E85BF3121}"/>
              </c:ext>
            </c:extLst>
          </c:dPt>
          <c:dPt>
            <c:idx val="2"/>
            <c:invertIfNegative val="0"/>
            <c:bubble3D val="0"/>
            <c:spPr>
              <a:solidFill>
                <a:srgbClr val="00990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5-A221-4269-92DD-611E85BF3121}"/>
              </c:ext>
            </c:extLst>
          </c:dPt>
          <c:dLbls>
            <c:dLbl>
              <c:idx val="0"/>
              <c:layout>
                <c:manualLayout>
                  <c:x val="-5.0925337632079971E-17"/>
                  <c:y val="0.3674604960094273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221-4269-92DD-611E85BF3121}"/>
                </c:ext>
              </c:extLst>
            </c:dLbl>
            <c:dLbl>
              <c:idx val="1"/>
              <c:layout>
                <c:manualLayout>
                  <c:x val="-1.0185067526415994E-16"/>
                  <c:y val="0.3718442337564947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221-4269-92DD-611E85BF3121}"/>
                </c:ext>
              </c:extLst>
            </c:dLbl>
            <c:dLbl>
              <c:idx val="2"/>
              <c:layout>
                <c:manualLayout>
                  <c:x val="2.777777777777676E-3"/>
                  <c:y val="0.3642101880122127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221-4269-92DD-611E85BF312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ACUMULADO!$A$43:$A$45</c:f>
              <c:strCache>
                <c:ptCount val="3"/>
                <c:pt idx="0">
                  <c:v>Toneladas Recolectadas</c:v>
                </c:pt>
                <c:pt idx="1">
                  <c:v>Toneladas Producidas</c:v>
                </c:pt>
                <c:pt idx="2">
                  <c:v>Toneladas Proyectadas Ppto</c:v>
                </c:pt>
              </c:strCache>
            </c:strRef>
          </c:cat>
          <c:val>
            <c:numRef>
              <c:f>ACUMULADO!$B$43:$B$45</c:f>
              <c:numCache>
                <c:formatCode>_(* #,##0_);_(* \(#,##0\);_(* "-"_);_(@_)</c:formatCode>
                <c:ptCount val="3"/>
                <c:pt idx="0">
                  <c:v>639514.92630399996</c:v>
                </c:pt>
                <c:pt idx="1">
                  <c:v>644612.76430399995</c:v>
                </c:pt>
                <c:pt idx="2">
                  <c:v>643422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A221-4269-92DD-611E85BF312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696987576"/>
        <c:axId val="696983312"/>
        <c:axId val="0"/>
      </c:bar3DChart>
      <c:catAx>
        <c:axId val="6969875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696983312"/>
        <c:crosses val="autoZero"/>
        <c:auto val="1"/>
        <c:lblAlgn val="ctr"/>
        <c:lblOffset val="100"/>
        <c:noMultiLvlLbl val="0"/>
      </c:catAx>
      <c:valAx>
        <c:axId val="696983312"/>
        <c:scaling>
          <c:orientation val="minMax"/>
          <c:min val="350000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_);_(* \(#,##0\);_(* &quot;-&quot;_);_(@_)" sourceLinked="1"/>
        <c:majorTickMark val="none"/>
        <c:minorTickMark val="none"/>
        <c:tickLblPos val="nextTo"/>
        <c:crossAx val="696987576"/>
        <c:crosses val="autoZero"/>
        <c:crossBetween val="between"/>
        <c:majorUnit val="30000"/>
        <c:minorUnit val="200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O" sz="2000" b="1"/>
              <a:t>Quejas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strRef>
              <c:f>ACUMULADO!$B$30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ACUMULADO!$A$31:$A$37</c:f>
              <c:strCache>
                <c:ptCount val="7"/>
                <c:pt idx="0">
                  <c:v>Continuidad B&amp;L</c:v>
                </c:pt>
                <c:pt idx="1">
                  <c:v>Calidad B&amp;L</c:v>
                </c:pt>
                <c:pt idx="2">
                  <c:v>Calidad recolección de R.O</c:v>
                </c:pt>
                <c:pt idx="3">
                  <c:v>Continuidad recolección de R.O</c:v>
                </c:pt>
                <c:pt idx="4">
                  <c:v>Negativa recolección de R.H</c:v>
                </c:pt>
                <c:pt idx="5">
                  <c:v>Negativa de prestación recolección de R.E</c:v>
                </c:pt>
                <c:pt idx="6">
                  <c:v>Otros</c:v>
                </c:pt>
              </c:strCache>
            </c:strRef>
          </c:cat>
          <c:val>
            <c:numRef>
              <c:f>ACUMULADO!$B$31:$B$37</c:f>
              <c:numCache>
                <c:formatCode>General</c:formatCode>
                <c:ptCount val="7"/>
                <c:pt idx="0">
                  <c:v>840</c:v>
                </c:pt>
                <c:pt idx="1">
                  <c:v>457</c:v>
                </c:pt>
                <c:pt idx="2">
                  <c:v>450</c:v>
                </c:pt>
                <c:pt idx="3">
                  <c:v>415</c:v>
                </c:pt>
                <c:pt idx="4">
                  <c:v>173</c:v>
                </c:pt>
                <c:pt idx="5">
                  <c:v>249</c:v>
                </c:pt>
                <c:pt idx="6" formatCode="#,##0_ ;\-#,##0\ ">
                  <c:v>719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7D7-4AF7-A76E-FF11E4DDC4E2}"/>
            </c:ext>
          </c:extLst>
        </c:ser>
        <c:ser>
          <c:idx val="1"/>
          <c:order val="1"/>
          <c:tx>
            <c:strRef>
              <c:f>ACUMULADO!$C$30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0"/>
                  <c:y val="-1.22254095993532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7D7-4AF7-A76E-FF11E4DDC4E2}"/>
                </c:ext>
              </c:extLst>
            </c:dLbl>
            <c:dLbl>
              <c:idx val="1"/>
              <c:layout>
                <c:manualLayout>
                  <c:x val="0"/>
                  <c:y val="-6.112704799676555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7D7-4AF7-A76E-FF11E4DDC4E2}"/>
                </c:ext>
              </c:extLst>
            </c:dLbl>
            <c:dLbl>
              <c:idx val="2"/>
              <c:layout>
                <c:manualLayout>
                  <c:x val="0"/>
                  <c:y val="-1.52817619991913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7D7-4AF7-A76E-FF11E4DDC4E2}"/>
                </c:ext>
              </c:extLst>
            </c:dLbl>
            <c:dLbl>
              <c:idx val="3"/>
              <c:layout>
                <c:manualLayout>
                  <c:x val="-6.9468308779369914E-17"/>
                  <c:y val="-1.52817619991915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7D7-4AF7-A76E-FF11E4DDC4E2}"/>
                </c:ext>
              </c:extLst>
            </c:dLbl>
            <c:dLbl>
              <c:idx val="4"/>
              <c:layout>
                <c:manualLayout>
                  <c:x val="0"/>
                  <c:y val="-1.52817619991914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7D7-4AF7-A76E-FF11E4DDC4E2}"/>
                </c:ext>
              </c:extLst>
            </c:dLbl>
            <c:dLbl>
              <c:idx val="5"/>
              <c:layout>
                <c:manualLayout>
                  <c:x val="3.7892242518108889E-3"/>
                  <c:y val="-1.83381143990296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87D7-4AF7-A76E-FF11E4DDC4E2}"/>
                </c:ext>
              </c:extLst>
            </c:dLbl>
            <c:dLbl>
              <c:idx val="6"/>
              <c:layout>
                <c:manualLayout>
                  <c:x val="3.7892242518109583E-3"/>
                  <c:y val="-2.44508191987062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7D7-4AF7-A76E-FF11E4DDC4E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ACUMULADO!$A$31:$A$37</c:f>
              <c:strCache>
                <c:ptCount val="7"/>
                <c:pt idx="0">
                  <c:v>Continuidad B&amp;L</c:v>
                </c:pt>
                <c:pt idx="1">
                  <c:v>Calidad B&amp;L</c:v>
                </c:pt>
                <c:pt idx="2">
                  <c:v>Calidad recolección de R.O</c:v>
                </c:pt>
                <c:pt idx="3">
                  <c:v>Continuidad recolección de R.O</c:v>
                </c:pt>
                <c:pt idx="4">
                  <c:v>Negativa recolección de R.H</c:v>
                </c:pt>
                <c:pt idx="5">
                  <c:v>Negativa de prestación recolección de R.E</c:v>
                </c:pt>
                <c:pt idx="6">
                  <c:v>Otros</c:v>
                </c:pt>
              </c:strCache>
            </c:strRef>
          </c:cat>
          <c:val>
            <c:numRef>
              <c:f>ACUMULADO!$C$31:$C$37</c:f>
              <c:numCache>
                <c:formatCode>General</c:formatCode>
                <c:ptCount val="7"/>
                <c:pt idx="0">
                  <c:v>699</c:v>
                </c:pt>
                <c:pt idx="1">
                  <c:v>461</c:v>
                </c:pt>
                <c:pt idx="2">
                  <c:v>279</c:v>
                </c:pt>
                <c:pt idx="3">
                  <c:v>255</c:v>
                </c:pt>
                <c:pt idx="4">
                  <c:v>120</c:v>
                </c:pt>
                <c:pt idx="5">
                  <c:v>118</c:v>
                </c:pt>
                <c:pt idx="6">
                  <c:v>521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87D7-4AF7-A76E-FF11E4DDC4E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622934560"/>
        <c:axId val="622928328"/>
        <c:axId val="0"/>
      </c:bar3DChart>
      <c:catAx>
        <c:axId val="62293456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622928328"/>
        <c:crosses val="autoZero"/>
        <c:auto val="1"/>
        <c:lblAlgn val="ctr"/>
        <c:lblOffset val="100"/>
        <c:noMultiLvlLbl val="0"/>
      </c:catAx>
      <c:valAx>
        <c:axId val="62292832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6229345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4001181102362203"/>
          <c:y val="0.13409555780449076"/>
          <c:w val="0.85998818897637797"/>
          <c:h val="0.65260171632151009"/>
        </c:manualLayout>
      </c:layout>
      <c:lineChart>
        <c:grouping val="standard"/>
        <c:varyColors val="0"/>
        <c:ser>
          <c:idx val="0"/>
          <c:order val="0"/>
          <c:tx>
            <c:strRef>
              <c:f>ACUMULADO!$A$18</c:f>
              <c:strCache>
                <c:ptCount val="1"/>
                <c:pt idx="0">
                  <c:v>2017</c:v>
                </c:pt>
              </c:strCache>
            </c:strRef>
          </c:tx>
          <c:spPr>
            <a:ln w="34925" cap="rnd">
              <a:solidFill>
                <a:srgbClr val="008000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dLbls>
            <c:dLbl>
              <c:idx val="0"/>
              <c:layout>
                <c:manualLayout>
                  <c:x val="-6.8224804528889307E-2"/>
                  <c:y val="3.70371842320971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43D-4A79-902F-29D3A3651E09}"/>
                </c:ext>
              </c:extLst>
            </c:dLbl>
            <c:dLbl>
              <c:idx val="1"/>
              <c:layout>
                <c:manualLayout>
                  <c:x val="-5.7664233576642333E-2"/>
                  <c:y val="4.71960440681591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43D-4A79-902F-29D3A3651E09}"/>
                </c:ext>
              </c:extLst>
            </c:dLbl>
            <c:dLbl>
              <c:idx val="2"/>
              <c:layout>
                <c:manualLayout>
                  <c:x val="-4.0808824079068391E-2"/>
                  <c:y val="9.40729092701124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43D-4A79-902F-29D3A3651E09}"/>
                </c:ext>
              </c:extLst>
            </c:dLbl>
            <c:dLbl>
              <c:idx val="4"/>
              <c:layout>
                <c:manualLayout>
                  <c:x val="-4.3964903368403231E-2"/>
                  <c:y val="6.68756530825496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43D-4A79-902F-29D3A3651E09}"/>
                </c:ext>
              </c:extLst>
            </c:dLbl>
            <c:dLbl>
              <c:idx val="5"/>
              <c:layout>
                <c:manualLayout>
                  <c:x val="-4.8661800486618091E-2"/>
                  <c:y val="4.17972831765935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43D-4A79-902F-29D3A3651E09}"/>
                </c:ext>
              </c:extLst>
            </c:dLbl>
            <c:dLbl>
              <c:idx val="6"/>
              <c:layout>
                <c:manualLayout>
                  <c:x val="-1.5846066779852858E-2"/>
                  <c:y val="3.76175548589341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43D-4A79-902F-29D3A3651E09}"/>
                </c:ext>
              </c:extLst>
            </c:dLbl>
            <c:dLbl>
              <c:idx val="7"/>
              <c:layout>
                <c:manualLayout>
                  <c:x val="-4.7538200339558571E-2"/>
                  <c:y val="5.4336468129571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F43D-4A79-902F-29D3A3651E09}"/>
                </c:ext>
              </c:extLst>
            </c:dLbl>
            <c:dLbl>
              <c:idx val="8"/>
              <c:layout>
                <c:manualLayout>
                  <c:x val="-2.7426155781561549E-2"/>
                  <c:y val="-4.60561352098943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F43D-4A79-902F-29D3A3651E09}"/>
                </c:ext>
              </c:extLst>
            </c:dLbl>
            <c:dLbl>
              <c:idx val="9"/>
              <c:layout>
                <c:manualLayout>
                  <c:x val="-2.8762193600945757E-2"/>
                  <c:y val="-2.11622676382947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F43D-4A79-902F-29D3A3651E09}"/>
                </c:ext>
              </c:extLst>
            </c:dLbl>
            <c:dLbl>
              <c:idx val="10"/>
              <c:layout>
                <c:manualLayout>
                  <c:x val="-2.8328607685365381E-2"/>
                  <c:y val="3.36487907465825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F43D-4A79-902F-29D3A3651E0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ACUMULADO!$B$17:$M$17</c:f>
              <c:numCache>
                <c:formatCode>mmm\-yy</c:formatCode>
                <c:ptCount val="12"/>
                <c:pt idx="0">
                  <c:v>43101</c:v>
                </c:pt>
                <c:pt idx="1">
                  <c:v>43132</c:v>
                </c:pt>
                <c:pt idx="2">
                  <c:v>43160</c:v>
                </c:pt>
                <c:pt idx="3">
                  <c:v>43191</c:v>
                </c:pt>
                <c:pt idx="4">
                  <c:v>43221</c:v>
                </c:pt>
                <c:pt idx="5">
                  <c:v>43252</c:v>
                </c:pt>
                <c:pt idx="6">
                  <c:v>43282</c:v>
                </c:pt>
                <c:pt idx="7">
                  <c:v>43313</c:v>
                </c:pt>
                <c:pt idx="8">
                  <c:v>43344</c:v>
                </c:pt>
                <c:pt idx="9">
                  <c:v>43374</c:v>
                </c:pt>
                <c:pt idx="10">
                  <c:v>43405</c:v>
                </c:pt>
                <c:pt idx="11">
                  <c:v>43435</c:v>
                </c:pt>
              </c:numCache>
            </c:numRef>
          </c:cat>
          <c:val>
            <c:numRef>
              <c:f>ACUMULADO!$B$18:$M$18</c:f>
              <c:numCache>
                <c:formatCode>_(* #,##0_);_(* \(#,##0\);_(* "-"_);_(@_)</c:formatCode>
                <c:ptCount val="12"/>
                <c:pt idx="0">
                  <c:v>5148</c:v>
                </c:pt>
                <c:pt idx="1">
                  <c:v>4752</c:v>
                </c:pt>
                <c:pt idx="2">
                  <c:v>5346</c:v>
                </c:pt>
                <c:pt idx="3">
                  <c:v>4950</c:v>
                </c:pt>
                <c:pt idx="4">
                  <c:v>5346</c:v>
                </c:pt>
                <c:pt idx="5">
                  <c:v>5148</c:v>
                </c:pt>
                <c:pt idx="6">
                  <c:v>5148</c:v>
                </c:pt>
                <c:pt idx="7">
                  <c:v>5346</c:v>
                </c:pt>
                <c:pt idx="8">
                  <c:v>5148</c:v>
                </c:pt>
                <c:pt idx="9">
                  <c:v>5148</c:v>
                </c:pt>
                <c:pt idx="10">
                  <c:v>5148</c:v>
                </c:pt>
                <c:pt idx="11">
                  <c:v>5148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A-F43D-4A79-902F-29D3A3651E09}"/>
            </c:ext>
          </c:extLst>
        </c:ser>
        <c:ser>
          <c:idx val="1"/>
          <c:order val="1"/>
          <c:tx>
            <c:strRef>
              <c:f>ACUMULADO!$A$19</c:f>
              <c:strCache>
                <c:ptCount val="1"/>
                <c:pt idx="0">
                  <c:v>2018</c:v>
                </c:pt>
              </c:strCache>
            </c:strRef>
          </c:tx>
          <c:spPr>
            <a:ln w="34925" cap="rnd">
              <a:solidFill>
                <a:schemeClr val="accent6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dLbls>
            <c:dLbl>
              <c:idx val="0"/>
              <c:layout>
                <c:manualLayout>
                  <c:x val="-2.5000000000000001E-2"/>
                  <c:y val="-4.16666666666666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F43D-4A79-902F-29D3A3651E09}"/>
                </c:ext>
              </c:extLst>
            </c:dLbl>
            <c:dLbl>
              <c:idx val="1"/>
              <c:layout>
                <c:manualLayout>
                  <c:x val="-5.00000000000001E-2"/>
                  <c:y val="-7.40740740740741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F43D-4A79-902F-29D3A3651E09}"/>
                </c:ext>
              </c:extLst>
            </c:dLbl>
            <c:dLbl>
              <c:idx val="2"/>
              <c:layout>
                <c:manualLayout>
                  <c:x val="-3.3333333333333333E-2"/>
                  <c:y val="-4.16666666666666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F43D-4A79-902F-29D3A3651E09}"/>
                </c:ext>
              </c:extLst>
            </c:dLbl>
            <c:dLbl>
              <c:idx val="3"/>
              <c:layout>
                <c:manualLayout>
                  <c:x val="-4.8661800486618008E-2"/>
                  <c:y val="-8.77742946708463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F43D-4A79-902F-29D3A3651E09}"/>
                </c:ext>
              </c:extLst>
            </c:dLbl>
            <c:dLbl>
              <c:idx val="4"/>
              <c:layout>
                <c:manualLayout>
                  <c:x val="-4.3795620437956297E-2"/>
                  <c:y val="-4.17972831765935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F43D-4A79-902F-29D3A3651E09}"/>
                </c:ext>
              </c:extLst>
            </c:dLbl>
            <c:dLbl>
              <c:idx val="5"/>
              <c:layout>
                <c:manualLayout>
                  <c:x val="-2.9197080291970892E-2"/>
                  <c:y val="-5.01567398119122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F43D-4A79-902F-29D3A3651E09}"/>
                </c:ext>
              </c:extLst>
            </c:dLbl>
            <c:dLbl>
              <c:idx val="6"/>
              <c:layout>
                <c:manualLayout>
                  <c:x val="-2.9197046464268368E-2"/>
                  <c:y val="-6.68756530825496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F43D-4A79-902F-29D3A3651E09}"/>
                </c:ext>
              </c:extLst>
            </c:dLbl>
            <c:dLbl>
              <c:idx val="7"/>
              <c:layout>
                <c:manualLayout>
                  <c:x val="-2.2637238256932655E-3"/>
                  <c:y val="-3.3437826541274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F43D-4A79-902F-29D3A3651E09}"/>
                </c:ext>
              </c:extLst>
            </c:dLbl>
            <c:dLbl>
              <c:idx val="8"/>
              <c:layout>
                <c:manualLayout>
                  <c:x val="-4.4303790108676348E-2"/>
                  <c:y val="2.10305011816823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F43D-4A79-902F-29D3A3651E09}"/>
                </c:ext>
              </c:extLst>
            </c:dLbl>
            <c:dLbl>
              <c:idx val="9"/>
              <c:layout>
                <c:manualLayout>
                  <c:x val="-6.3291128726680503E-3"/>
                  <c:y val="-3.78549021270282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F43D-4A79-902F-29D3A3651E09}"/>
                </c:ext>
              </c:extLst>
            </c:dLbl>
            <c:dLbl>
              <c:idx val="11"/>
              <c:layout>
                <c:manualLayout>
                  <c:x val="0"/>
                  <c:y val="7.9414864171949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F43D-4A79-902F-29D3A3651E0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ACUMULADO!$B$17:$M$17</c:f>
              <c:numCache>
                <c:formatCode>mmm\-yy</c:formatCode>
                <c:ptCount val="12"/>
                <c:pt idx="0">
                  <c:v>43101</c:v>
                </c:pt>
                <c:pt idx="1">
                  <c:v>43132</c:v>
                </c:pt>
                <c:pt idx="2">
                  <c:v>43160</c:v>
                </c:pt>
                <c:pt idx="3">
                  <c:v>43191</c:v>
                </c:pt>
                <c:pt idx="4">
                  <c:v>43221</c:v>
                </c:pt>
                <c:pt idx="5">
                  <c:v>43252</c:v>
                </c:pt>
                <c:pt idx="6">
                  <c:v>43282</c:v>
                </c:pt>
                <c:pt idx="7">
                  <c:v>43313</c:v>
                </c:pt>
                <c:pt idx="8">
                  <c:v>43344</c:v>
                </c:pt>
                <c:pt idx="9">
                  <c:v>43374</c:v>
                </c:pt>
                <c:pt idx="10">
                  <c:v>43405</c:v>
                </c:pt>
                <c:pt idx="11">
                  <c:v>43435</c:v>
                </c:pt>
              </c:numCache>
            </c:numRef>
          </c:cat>
          <c:val>
            <c:numRef>
              <c:f>ACUMULADO!$B$19:$M$19</c:f>
              <c:numCache>
                <c:formatCode>_(* #,##0_);_(* \(#,##0\);_(* "-"_);_(@_)</c:formatCode>
                <c:ptCount val="12"/>
                <c:pt idx="0">
                  <c:v>5481</c:v>
                </c:pt>
                <c:pt idx="1">
                  <c:v>4872</c:v>
                </c:pt>
                <c:pt idx="2">
                  <c:v>5481</c:v>
                </c:pt>
                <c:pt idx="3">
                  <c:v>5075</c:v>
                </c:pt>
                <c:pt idx="4">
                  <c:v>5481</c:v>
                </c:pt>
                <c:pt idx="5">
                  <c:v>5278</c:v>
                </c:pt>
                <c:pt idx="6">
                  <c:v>5278</c:v>
                </c:pt>
                <c:pt idx="7">
                  <c:v>5481</c:v>
                </c:pt>
                <c:pt idx="8">
                  <c:v>5075</c:v>
                </c:pt>
                <c:pt idx="9">
                  <c:v>5508</c:v>
                </c:pt>
                <c:pt idx="10">
                  <c:v>5304</c:v>
                </c:pt>
                <c:pt idx="11">
                  <c:v>5148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6-F43D-4A79-902F-29D3A3651E0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77539512"/>
        <c:axId val="577538856"/>
      </c:lineChart>
      <c:dateAx>
        <c:axId val="577539512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577538856"/>
        <c:crosses val="autoZero"/>
        <c:auto val="1"/>
        <c:lblOffset val="100"/>
        <c:baseTimeUnit val="months"/>
      </c:dateAx>
      <c:valAx>
        <c:axId val="577538856"/>
        <c:scaling>
          <c:orientation val="minMax"/>
        </c:scaling>
        <c:delete val="0"/>
        <c:axPos val="l"/>
        <c:numFmt formatCode="_(* #,##0_);_(* \(#,##0\);_(* &quot;-&quot;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5775395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sp3d/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/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34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diagrams/_rels/data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image" Target="../media/image5.jpeg"/></Relationships>
</file>

<file path=ppt/diagrams/_rels/data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diagrams/_rels/drawing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image" Target="../media/image5.jpeg"/></Relationships>
</file>

<file path=ppt/diagrams/_rels/drawing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A40807A-FEF8-4E52-B68F-5DCAC3CD8CDD}" type="doc">
      <dgm:prSet loTypeId="urn:microsoft.com/office/officeart/2005/8/layout/list1" loCatId="list" qsTypeId="urn:microsoft.com/office/officeart/2005/8/quickstyle/3d3" qsCatId="3D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9F24B93D-37C0-4B61-850F-F6752DD4392E}">
      <dgm:prSet phldrT="[Texto]" custT="1"/>
      <dgm:spPr/>
      <dgm:t>
        <a:bodyPr/>
        <a:lstStyle/>
        <a:p>
          <a:r>
            <a:rPr lang="es-ES" sz="1600" b="1" dirty="0"/>
            <a:t>Crecimiento de 1.52% </a:t>
          </a:r>
        </a:p>
        <a:p>
          <a:pPr lvl="0"/>
          <a:r>
            <a:rPr lang="es-ES" sz="1600" b="1" dirty="0"/>
            <a:t>9.585  Toneladas</a:t>
          </a:r>
          <a:endParaRPr lang="es-ES" sz="1600" dirty="0"/>
        </a:p>
      </dgm:t>
    </dgm:pt>
    <dgm:pt modelId="{4D63C1AA-2148-4FBA-AE2C-B7A907C44980}" type="parTrans" cxnId="{EA842528-685B-4814-B949-16AA9685861F}">
      <dgm:prSet/>
      <dgm:spPr/>
      <dgm:t>
        <a:bodyPr/>
        <a:lstStyle/>
        <a:p>
          <a:endParaRPr lang="es-ES"/>
        </a:p>
      </dgm:t>
    </dgm:pt>
    <dgm:pt modelId="{48EA2965-C37B-460B-B2B0-34A0B0367A73}" type="sibTrans" cxnId="{EA842528-685B-4814-B949-16AA9685861F}">
      <dgm:prSet/>
      <dgm:spPr/>
      <dgm:t>
        <a:bodyPr/>
        <a:lstStyle/>
        <a:p>
          <a:endParaRPr lang="es-ES"/>
        </a:p>
      </dgm:t>
    </dgm:pt>
    <dgm:pt modelId="{137F21D1-5AF9-46F1-86C3-240DF5B8D13B}">
      <dgm:prSet phldrT="[Texto]" custT="1"/>
      <dgm:spPr/>
      <dgm:t>
        <a:bodyPr/>
        <a:lstStyle/>
        <a:p>
          <a:r>
            <a:rPr lang="es-ES" sz="1300" b="0" dirty="0"/>
            <a:t>Incremento Rutas (3 Rutas recolección)</a:t>
          </a:r>
        </a:p>
        <a:p>
          <a:pPr lvl="0"/>
          <a:r>
            <a:rPr lang="es-ES" sz="1300" b="0" dirty="0"/>
            <a:t>Incremento del Servicio en Zonas de Difícil Acceso. (5 JAC)</a:t>
          </a:r>
        </a:p>
        <a:p>
          <a:pPr lvl="0"/>
          <a:r>
            <a:rPr lang="es-ES" sz="1300" dirty="0"/>
            <a:t>Crecimiento de Ciudad</a:t>
          </a:r>
        </a:p>
      </dgm:t>
    </dgm:pt>
    <dgm:pt modelId="{EBCF9444-D892-454A-8F97-4A3DB200A817}" type="parTrans" cxnId="{742C6A97-884F-4877-BED5-B4077048F5A3}">
      <dgm:prSet/>
      <dgm:spPr/>
      <dgm:t>
        <a:bodyPr/>
        <a:lstStyle/>
        <a:p>
          <a:endParaRPr lang="es-ES"/>
        </a:p>
      </dgm:t>
    </dgm:pt>
    <dgm:pt modelId="{EEA19B83-832C-42AA-855B-202395DF1BC7}" type="sibTrans" cxnId="{742C6A97-884F-4877-BED5-B4077048F5A3}">
      <dgm:prSet/>
      <dgm:spPr/>
      <dgm:t>
        <a:bodyPr/>
        <a:lstStyle/>
        <a:p>
          <a:endParaRPr lang="es-ES"/>
        </a:p>
      </dgm:t>
    </dgm:pt>
    <dgm:pt modelId="{27D831A8-B4BF-47A0-84C2-E4DF37FB45D7}" type="pres">
      <dgm:prSet presAssocID="{7A40807A-FEF8-4E52-B68F-5DCAC3CD8CDD}" presName="linear" presStyleCnt="0">
        <dgm:presLayoutVars>
          <dgm:dir/>
          <dgm:animLvl val="lvl"/>
          <dgm:resizeHandles val="exact"/>
        </dgm:presLayoutVars>
      </dgm:prSet>
      <dgm:spPr/>
    </dgm:pt>
    <dgm:pt modelId="{7F004AAF-1DCE-474A-A0B8-9DA0F6B48579}" type="pres">
      <dgm:prSet presAssocID="{9F24B93D-37C0-4B61-850F-F6752DD4392E}" presName="parentLin" presStyleCnt="0"/>
      <dgm:spPr/>
    </dgm:pt>
    <dgm:pt modelId="{DBC7E01A-440C-45CC-9E23-69F0A259344F}" type="pres">
      <dgm:prSet presAssocID="{9F24B93D-37C0-4B61-850F-F6752DD4392E}" presName="parentLeftMargin" presStyleLbl="node1" presStyleIdx="0" presStyleCnt="2"/>
      <dgm:spPr/>
    </dgm:pt>
    <dgm:pt modelId="{8CE55247-F1F0-45C0-90BC-57C9A7763F52}" type="pres">
      <dgm:prSet presAssocID="{9F24B93D-37C0-4B61-850F-F6752DD4392E}" presName="parentText" presStyleLbl="node1" presStyleIdx="0" presStyleCnt="2" custScaleX="110476" custScaleY="168452">
        <dgm:presLayoutVars>
          <dgm:chMax val="0"/>
          <dgm:bulletEnabled val="1"/>
        </dgm:presLayoutVars>
      </dgm:prSet>
      <dgm:spPr/>
    </dgm:pt>
    <dgm:pt modelId="{46B1D005-F123-4770-85A1-356CF713F6E7}" type="pres">
      <dgm:prSet presAssocID="{9F24B93D-37C0-4B61-850F-F6752DD4392E}" presName="negativeSpace" presStyleCnt="0"/>
      <dgm:spPr/>
    </dgm:pt>
    <dgm:pt modelId="{4AE3C259-F281-4637-80C5-37AA4D166C45}" type="pres">
      <dgm:prSet presAssocID="{9F24B93D-37C0-4B61-850F-F6752DD4392E}" presName="childText" presStyleLbl="conFgAcc1" presStyleIdx="0" presStyleCnt="2">
        <dgm:presLayoutVars>
          <dgm:bulletEnabled val="1"/>
        </dgm:presLayoutVars>
      </dgm:prSet>
      <dgm:spPr/>
    </dgm:pt>
    <dgm:pt modelId="{CCEEA901-A7B6-4A4A-B520-36016D36042B}" type="pres">
      <dgm:prSet presAssocID="{48EA2965-C37B-460B-B2B0-34A0B0367A73}" presName="spaceBetweenRectangles" presStyleCnt="0"/>
      <dgm:spPr/>
    </dgm:pt>
    <dgm:pt modelId="{D32FB0D4-2F87-4009-824D-2378EBF85C1C}" type="pres">
      <dgm:prSet presAssocID="{137F21D1-5AF9-46F1-86C3-240DF5B8D13B}" presName="parentLin" presStyleCnt="0"/>
      <dgm:spPr/>
    </dgm:pt>
    <dgm:pt modelId="{930FE448-0582-4E7F-8046-04B79262F9E0}" type="pres">
      <dgm:prSet presAssocID="{137F21D1-5AF9-46F1-86C3-240DF5B8D13B}" presName="parentLeftMargin" presStyleLbl="node1" presStyleIdx="0" presStyleCnt="2"/>
      <dgm:spPr/>
    </dgm:pt>
    <dgm:pt modelId="{30B84929-F6F7-4113-9925-8E608B9DD078}" type="pres">
      <dgm:prSet presAssocID="{137F21D1-5AF9-46F1-86C3-240DF5B8D13B}" presName="parentText" presStyleLbl="node1" presStyleIdx="1" presStyleCnt="2" custScaleX="109603" custScaleY="278497" custLinFactNeighborX="2979" custLinFactNeighborY="7618">
        <dgm:presLayoutVars>
          <dgm:chMax val="0"/>
          <dgm:bulletEnabled val="1"/>
        </dgm:presLayoutVars>
      </dgm:prSet>
      <dgm:spPr/>
    </dgm:pt>
    <dgm:pt modelId="{4FEABC0C-D623-438F-8D8D-66E04840A2EA}" type="pres">
      <dgm:prSet presAssocID="{137F21D1-5AF9-46F1-86C3-240DF5B8D13B}" presName="negativeSpace" presStyleCnt="0"/>
      <dgm:spPr/>
    </dgm:pt>
    <dgm:pt modelId="{4096F1A5-D2C2-4BEA-8FCB-4F4A4DEDC087}" type="pres">
      <dgm:prSet presAssocID="{137F21D1-5AF9-46F1-86C3-240DF5B8D13B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D0D8CB09-F7FB-4A5C-BECF-48A9DCFAC0AE}" type="presOf" srcId="{9F24B93D-37C0-4B61-850F-F6752DD4392E}" destId="{8CE55247-F1F0-45C0-90BC-57C9A7763F52}" srcOrd="1" destOrd="0" presId="urn:microsoft.com/office/officeart/2005/8/layout/list1"/>
    <dgm:cxn modelId="{EA842528-685B-4814-B949-16AA9685861F}" srcId="{7A40807A-FEF8-4E52-B68F-5DCAC3CD8CDD}" destId="{9F24B93D-37C0-4B61-850F-F6752DD4392E}" srcOrd="0" destOrd="0" parTransId="{4D63C1AA-2148-4FBA-AE2C-B7A907C44980}" sibTransId="{48EA2965-C37B-460B-B2B0-34A0B0367A73}"/>
    <dgm:cxn modelId="{4E106A7C-7423-477C-BEF9-459ECB1EA375}" type="presOf" srcId="{137F21D1-5AF9-46F1-86C3-240DF5B8D13B}" destId="{30B84929-F6F7-4113-9925-8E608B9DD078}" srcOrd="1" destOrd="0" presId="urn:microsoft.com/office/officeart/2005/8/layout/list1"/>
    <dgm:cxn modelId="{742C6A97-884F-4877-BED5-B4077048F5A3}" srcId="{7A40807A-FEF8-4E52-B68F-5DCAC3CD8CDD}" destId="{137F21D1-5AF9-46F1-86C3-240DF5B8D13B}" srcOrd="1" destOrd="0" parTransId="{EBCF9444-D892-454A-8F97-4A3DB200A817}" sibTransId="{EEA19B83-832C-42AA-855B-202395DF1BC7}"/>
    <dgm:cxn modelId="{E2B225D6-0098-469C-97C7-0CFAA87EF057}" type="presOf" srcId="{9F24B93D-37C0-4B61-850F-F6752DD4392E}" destId="{DBC7E01A-440C-45CC-9E23-69F0A259344F}" srcOrd="0" destOrd="0" presId="urn:microsoft.com/office/officeart/2005/8/layout/list1"/>
    <dgm:cxn modelId="{462D21E5-1893-484A-86DE-0B4B91281C1F}" type="presOf" srcId="{7A40807A-FEF8-4E52-B68F-5DCAC3CD8CDD}" destId="{27D831A8-B4BF-47A0-84C2-E4DF37FB45D7}" srcOrd="0" destOrd="0" presId="urn:microsoft.com/office/officeart/2005/8/layout/list1"/>
    <dgm:cxn modelId="{C26CCEEA-DC27-484E-BC96-8A2EA7202C86}" type="presOf" srcId="{137F21D1-5AF9-46F1-86C3-240DF5B8D13B}" destId="{930FE448-0582-4E7F-8046-04B79262F9E0}" srcOrd="0" destOrd="0" presId="urn:microsoft.com/office/officeart/2005/8/layout/list1"/>
    <dgm:cxn modelId="{854412A7-1C69-4517-874E-BA2DD433A344}" type="presParOf" srcId="{27D831A8-B4BF-47A0-84C2-E4DF37FB45D7}" destId="{7F004AAF-1DCE-474A-A0B8-9DA0F6B48579}" srcOrd="0" destOrd="0" presId="urn:microsoft.com/office/officeart/2005/8/layout/list1"/>
    <dgm:cxn modelId="{8840D092-C433-461F-A923-8652795FEBBB}" type="presParOf" srcId="{7F004AAF-1DCE-474A-A0B8-9DA0F6B48579}" destId="{DBC7E01A-440C-45CC-9E23-69F0A259344F}" srcOrd="0" destOrd="0" presId="urn:microsoft.com/office/officeart/2005/8/layout/list1"/>
    <dgm:cxn modelId="{39FCF955-2EC8-4122-A2B3-332AB91578B8}" type="presParOf" srcId="{7F004AAF-1DCE-474A-A0B8-9DA0F6B48579}" destId="{8CE55247-F1F0-45C0-90BC-57C9A7763F52}" srcOrd="1" destOrd="0" presId="urn:microsoft.com/office/officeart/2005/8/layout/list1"/>
    <dgm:cxn modelId="{0A89BE43-29AC-4E66-8712-E6DAD2D6804E}" type="presParOf" srcId="{27D831A8-B4BF-47A0-84C2-E4DF37FB45D7}" destId="{46B1D005-F123-4770-85A1-356CF713F6E7}" srcOrd="1" destOrd="0" presId="urn:microsoft.com/office/officeart/2005/8/layout/list1"/>
    <dgm:cxn modelId="{39E3B59E-8594-4B7A-904E-4991CBF18B57}" type="presParOf" srcId="{27D831A8-B4BF-47A0-84C2-E4DF37FB45D7}" destId="{4AE3C259-F281-4637-80C5-37AA4D166C45}" srcOrd="2" destOrd="0" presId="urn:microsoft.com/office/officeart/2005/8/layout/list1"/>
    <dgm:cxn modelId="{1ED41B9E-F4DD-4C32-8376-89D824F58978}" type="presParOf" srcId="{27D831A8-B4BF-47A0-84C2-E4DF37FB45D7}" destId="{CCEEA901-A7B6-4A4A-B520-36016D36042B}" srcOrd="3" destOrd="0" presId="urn:microsoft.com/office/officeart/2005/8/layout/list1"/>
    <dgm:cxn modelId="{CDFD9ABE-2AA1-470D-A887-C8E9F77A9D71}" type="presParOf" srcId="{27D831A8-B4BF-47A0-84C2-E4DF37FB45D7}" destId="{D32FB0D4-2F87-4009-824D-2378EBF85C1C}" srcOrd="4" destOrd="0" presId="urn:microsoft.com/office/officeart/2005/8/layout/list1"/>
    <dgm:cxn modelId="{FEB5CBEF-FD4B-4D2A-8842-2E3838E1785B}" type="presParOf" srcId="{D32FB0D4-2F87-4009-824D-2378EBF85C1C}" destId="{930FE448-0582-4E7F-8046-04B79262F9E0}" srcOrd="0" destOrd="0" presId="urn:microsoft.com/office/officeart/2005/8/layout/list1"/>
    <dgm:cxn modelId="{DDA915B7-5AB0-4F8B-9D87-ADD3A10CF92F}" type="presParOf" srcId="{D32FB0D4-2F87-4009-824D-2378EBF85C1C}" destId="{30B84929-F6F7-4113-9925-8E608B9DD078}" srcOrd="1" destOrd="0" presId="urn:microsoft.com/office/officeart/2005/8/layout/list1"/>
    <dgm:cxn modelId="{9E9A80D0-0B7E-4E42-A1A5-1603F382E9BC}" type="presParOf" srcId="{27D831A8-B4BF-47A0-84C2-E4DF37FB45D7}" destId="{4FEABC0C-D623-438F-8D8D-66E04840A2EA}" srcOrd="5" destOrd="0" presId="urn:microsoft.com/office/officeart/2005/8/layout/list1"/>
    <dgm:cxn modelId="{8F38B2B8-A409-442B-AD0B-EF7938DFD540}" type="presParOf" srcId="{27D831A8-B4BF-47A0-84C2-E4DF37FB45D7}" destId="{4096F1A5-D2C2-4BEA-8FCB-4F4A4DEDC087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EADB659-76B0-4A1B-B8A6-D4CBC652BAF9}" type="doc">
      <dgm:prSet loTypeId="urn:microsoft.com/office/officeart/2005/8/layout/hList9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s-ES"/>
        </a:p>
      </dgm:t>
    </dgm:pt>
    <dgm:pt modelId="{E27A233F-2595-4A8C-95C5-F08A5E2F9D76}">
      <dgm:prSet phldrT="[Texto]" custT="1"/>
      <dgm:spPr/>
      <dgm:t>
        <a:bodyPr/>
        <a:lstStyle/>
        <a:p>
          <a:pPr algn="just"/>
          <a:r>
            <a:rPr lang="es-ES" sz="900" b="1" dirty="0"/>
            <a:t>R  </a:t>
          </a:r>
          <a:r>
            <a:rPr lang="es-ES" sz="1200" b="1" dirty="0"/>
            <a:t>Resultado – Mejoramiento Prestación del Servicio</a:t>
          </a:r>
          <a:endParaRPr lang="es-ES" sz="900" b="1" dirty="0"/>
        </a:p>
      </dgm:t>
    </dgm:pt>
    <dgm:pt modelId="{21C80738-C018-4BC0-BDA3-A09781EB5975}" type="parTrans" cxnId="{399F9689-DF75-413F-B055-90AA53706754}">
      <dgm:prSet/>
      <dgm:spPr/>
      <dgm:t>
        <a:bodyPr/>
        <a:lstStyle/>
        <a:p>
          <a:endParaRPr lang="es-ES"/>
        </a:p>
      </dgm:t>
    </dgm:pt>
    <dgm:pt modelId="{E50201BC-634F-4F46-9568-E2CE2FE9151E}" type="sibTrans" cxnId="{399F9689-DF75-413F-B055-90AA53706754}">
      <dgm:prSet/>
      <dgm:spPr/>
      <dgm:t>
        <a:bodyPr/>
        <a:lstStyle/>
        <a:p>
          <a:endParaRPr lang="es-ES"/>
        </a:p>
      </dgm:t>
    </dgm:pt>
    <dgm:pt modelId="{7D6F21A0-D516-45F3-A86B-1FDEBB43B275}">
      <dgm:prSet phldrT="[Texto]" custT="1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s-ES" sz="1800" b="1" dirty="0"/>
            <a:t>2018</a:t>
          </a:r>
        </a:p>
      </dgm:t>
    </dgm:pt>
    <dgm:pt modelId="{CAB5525D-0E92-43C9-9042-1A6BD9617ADF}" type="sibTrans" cxnId="{3A3A7B62-273D-4807-984A-FAA2763FBE9F}">
      <dgm:prSet/>
      <dgm:spPr/>
      <dgm:t>
        <a:bodyPr/>
        <a:lstStyle/>
        <a:p>
          <a:endParaRPr lang="es-ES"/>
        </a:p>
      </dgm:t>
    </dgm:pt>
    <dgm:pt modelId="{AABF9CE1-4E08-44C8-8FBD-01AC6BB78969}" type="parTrans" cxnId="{3A3A7B62-273D-4807-984A-FAA2763FBE9F}">
      <dgm:prSet/>
      <dgm:spPr/>
      <dgm:t>
        <a:bodyPr/>
        <a:lstStyle/>
        <a:p>
          <a:endParaRPr lang="es-ES"/>
        </a:p>
      </dgm:t>
    </dgm:pt>
    <dgm:pt modelId="{A571D756-7D44-4C35-87E6-1AA754701732}">
      <dgm:prSet phldrT="[Texto]" custT="1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s-ES" sz="1800" b="1" dirty="0"/>
            <a:t>2017</a:t>
          </a:r>
        </a:p>
      </dgm:t>
    </dgm:pt>
    <dgm:pt modelId="{78CC767A-9A40-4276-9CF7-89DF0D935168}" type="sibTrans" cxnId="{E880AB0E-E413-4BD5-B560-7B92E6809BEF}">
      <dgm:prSet/>
      <dgm:spPr/>
      <dgm:t>
        <a:bodyPr/>
        <a:lstStyle/>
        <a:p>
          <a:endParaRPr lang="es-ES"/>
        </a:p>
      </dgm:t>
    </dgm:pt>
    <dgm:pt modelId="{11DD5283-7B3A-489D-80F4-6402DC046184}" type="parTrans" cxnId="{E880AB0E-E413-4BD5-B560-7B92E6809BEF}">
      <dgm:prSet/>
      <dgm:spPr/>
      <dgm:t>
        <a:bodyPr/>
        <a:lstStyle/>
        <a:p>
          <a:endParaRPr lang="es-ES"/>
        </a:p>
      </dgm:t>
    </dgm:pt>
    <dgm:pt modelId="{5BCCF12F-6B57-414C-8A69-6BD4ACEBC1E5}">
      <dgm:prSet phldrT="[Texto]"/>
      <dgm:spPr/>
      <dgm:t>
        <a:bodyPr/>
        <a:lstStyle/>
        <a:p>
          <a:pPr algn="ctr"/>
          <a:r>
            <a:rPr lang="es-ES" b="1" dirty="0"/>
            <a:t>3.303</a:t>
          </a:r>
        </a:p>
        <a:p>
          <a:pPr algn="ctr"/>
          <a:r>
            <a:rPr lang="es-ES" b="1" dirty="0"/>
            <a:t>Quejas</a:t>
          </a:r>
        </a:p>
      </dgm:t>
    </dgm:pt>
    <dgm:pt modelId="{02978D20-D5F7-4E3F-AA67-A1CEA4A9B61D}" type="sibTrans" cxnId="{C80D88B4-D873-4397-9335-9B1917BC9EC1}">
      <dgm:prSet/>
      <dgm:spPr/>
      <dgm:t>
        <a:bodyPr/>
        <a:lstStyle/>
        <a:p>
          <a:endParaRPr lang="es-ES"/>
        </a:p>
      </dgm:t>
    </dgm:pt>
    <dgm:pt modelId="{EDC19638-45A5-4AD1-BBDF-0A223371FF39}" type="parTrans" cxnId="{C80D88B4-D873-4397-9335-9B1917BC9EC1}">
      <dgm:prSet/>
      <dgm:spPr/>
      <dgm:t>
        <a:bodyPr/>
        <a:lstStyle/>
        <a:p>
          <a:endParaRPr lang="es-ES"/>
        </a:p>
      </dgm:t>
    </dgm:pt>
    <dgm:pt modelId="{475F7909-7D69-4FFA-8B8E-C154E462372B}">
      <dgm:prSet phldrT="[Texto]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s-ES" b="1" dirty="0"/>
            <a:t>-26%</a:t>
          </a:r>
        </a:p>
      </dgm:t>
    </dgm:pt>
    <dgm:pt modelId="{616E247A-ABA9-4DDD-8D53-D385573247D4}" type="parTrans" cxnId="{FCA78C30-B384-4926-88BB-4A289661EB00}">
      <dgm:prSet/>
      <dgm:spPr/>
      <dgm:t>
        <a:bodyPr/>
        <a:lstStyle/>
        <a:p>
          <a:endParaRPr lang="es-ES"/>
        </a:p>
      </dgm:t>
    </dgm:pt>
    <dgm:pt modelId="{C11CCD07-067C-465C-90A0-1E66E0821561}" type="sibTrans" cxnId="{FCA78C30-B384-4926-88BB-4A289661EB00}">
      <dgm:prSet/>
      <dgm:spPr/>
      <dgm:t>
        <a:bodyPr/>
        <a:lstStyle/>
        <a:p>
          <a:endParaRPr lang="es-ES"/>
        </a:p>
      </dgm:t>
    </dgm:pt>
    <dgm:pt modelId="{8BFF3ABD-D130-4788-B99B-90012B90EA82}">
      <dgm:prSet/>
      <dgm:spPr/>
      <dgm:t>
        <a:bodyPr/>
        <a:lstStyle/>
        <a:p>
          <a:pPr algn="ctr"/>
          <a:r>
            <a:rPr lang="es-ES" b="1" dirty="0"/>
            <a:t>2.453</a:t>
          </a:r>
        </a:p>
        <a:p>
          <a:pPr algn="ctr"/>
          <a:r>
            <a:rPr lang="es-ES" b="1" dirty="0"/>
            <a:t>Quejas</a:t>
          </a:r>
          <a:endParaRPr lang="es-ES" dirty="0"/>
        </a:p>
      </dgm:t>
    </dgm:pt>
    <dgm:pt modelId="{C3E27EAE-0F81-4F7D-9ACB-53CCA602DE81}" type="parTrans" cxnId="{FAA16DC5-4E7D-484E-8503-9EF7E4AF28DE}">
      <dgm:prSet/>
      <dgm:spPr/>
      <dgm:t>
        <a:bodyPr/>
        <a:lstStyle/>
        <a:p>
          <a:endParaRPr lang="es-ES"/>
        </a:p>
      </dgm:t>
    </dgm:pt>
    <dgm:pt modelId="{7364BF57-3539-4FF7-A3F7-7981B0E3BA99}" type="sibTrans" cxnId="{FAA16DC5-4E7D-484E-8503-9EF7E4AF28DE}">
      <dgm:prSet/>
      <dgm:spPr/>
      <dgm:t>
        <a:bodyPr/>
        <a:lstStyle/>
        <a:p>
          <a:endParaRPr lang="es-ES"/>
        </a:p>
      </dgm:t>
    </dgm:pt>
    <dgm:pt modelId="{FB1F6D3D-F30C-4058-B33A-FD4F57586F26}" type="pres">
      <dgm:prSet presAssocID="{EEADB659-76B0-4A1B-B8A6-D4CBC652BAF9}" presName="list" presStyleCnt="0">
        <dgm:presLayoutVars>
          <dgm:dir/>
          <dgm:animLvl val="lvl"/>
        </dgm:presLayoutVars>
      </dgm:prSet>
      <dgm:spPr/>
    </dgm:pt>
    <dgm:pt modelId="{C429AAF8-97C1-4AEA-8966-EFDF1D8A83D2}" type="pres">
      <dgm:prSet presAssocID="{A571D756-7D44-4C35-87E6-1AA754701732}" presName="posSpace" presStyleCnt="0"/>
      <dgm:spPr/>
    </dgm:pt>
    <dgm:pt modelId="{78E3A54A-EEEC-4158-8B79-6155D04388F0}" type="pres">
      <dgm:prSet presAssocID="{A571D756-7D44-4C35-87E6-1AA754701732}" presName="vertFlow" presStyleCnt="0"/>
      <dgm:spPr/>
    </dgm:pt>
    <dgm:pt modelId="{E335D671-990D-4108-9DA8-41ED9E24665A}" type="pres">
      <dgm:prSet presAssocID="{A571D756-7D44-4C35-87E6-1AA754701732}" presName="topSpace" presStyleCnt="0"/>
      <dgm:spPr/>
    </dgm:pt>
    <dgm:pt modelId="{C5508E56-CB71-4EE4-8022-2CB0E72F3A64}" type="pres">
      <dgm:prSet presAssocID="{A571D756-7D44-4C35-87E6-1AA754701732}" presName="firstComp" presStyleCnt="0"/>
      <dgm:spPr/>
    </dgm:pt>
    <dgm:pt modelId="{839EBAA4-A2B1-46D5-AB0F-5B9A35CF53C2}" type="pres">
      <dgm:prSet presAssocID="{A571D756-7D44-4C35-87E6-1AA754701732}" presName="firstChild" presStyleLbl="bgAccFollowNode1" presStyleIdx="0" presStyleCnt="3"/>
      <dgm:spPr/>
    </dgm:pt>
    <dgm:pt modelId="{DE2778A7-73EE-4EBE-A179-5D92BF5D4BA9}" type="pres">
      <dgm:prSet presAssocID="{A571D756-7D44-4C35-87E6-1AA754701732}" presName="firstChildTx" presStyleLbl="bgAccFollowNode1" presStyleIdx="0" presStyleCnt="3">
        <dgm:presLayoutVars>
          <dgm:bulletEnabled val="1"/>
        </dgm:presLayoutVars>
      </dgm:prSet>
      <dgm:spPr/>
    </dgm:pt>
    <dgm:pt modelId="{EC643EA7-2E27-4468-BE83-BDE9EAA523F7}" type="pres">
      <dgm:prSet presAssocID="{A571D756-7D44-4C35-87E6-1AA754701732}" presName="negSpace" presStyleCnt="0"/>
      <dgm:spPr/>
    </dgm:pt>
    <dgm:pt modelId="{BD2A4735-9F3C-44F0-BD80-23772C273204}" type="pres">
      <dgm:prSet presAssocID="{A571D756-7D44-4C35-87E6-1AA754701732}" presName="circle" presStyleLbl="node1" presStyleIdx="0" presStyleCnt="3"/>
      <dgm:spPr/>
    </dgm:pt>
    <dgm:pt modelId="{F15F2634-4638-4A3C-99D3-0CA4C73982E5}" type="pres">
      <dgm:prSet presAssocID="{78CC767A-9A40-4276-9CF7-89DF0D935168}" presName="transSpace" presStyleCnt="0"/>
      <dgm:spPr/>
    </dgm:pt>
    <dgm:pt modelId="{61943F55-7555-471E-B3ED-0EB4546BB305}" type="pres">
      <dgm:prSet presAssocID="{7D6F21A0-D516-45F3-A86B-1FDEBB43B275}" presName="posSpace" presStyleCnt="0"/>
      <dgm:spPr/>
    </dgm:pt>
    <dgm:pt modelId="{C792F764-A842-4A9A-B536-6DCBDE10D5B8}" type="pres">
      <dgm:prSet presAssocID="{7D6F21A0-D516-45F3-A86B-1FDEBB43B275}" presName="vertFlow" presStyleCnt="0"/>
      <dgm:spPr/>
    </dgm:pt>
    <dgm:pt modelId="{F74BBCD2-4EB8-4DD1-8C1D-411A96D73F1F}" type="pres">
      <dgm:prSet presAssocID="{7D6F21A0-D516-45F3-A86B-1FDEBB43B275}" presName="topSpace" presStyleCnt="0"/>
      <dgm:spPr/>
    </dgm:pt>
    <dgm:pt modelId="{C07475F2-2FD0-4867-B4EA-9683F2C5C6CC}" type="pres">
      <dgm:prSet presAssocID="{7D6F21A0-D516-45F3-A86B-1FDEBB43B275}" presName="firstComp" presStyleCnt="0"/>
      <dgm:spPr/>
    </dgm:pt>
    <dgm:pt modelId="{0ECD1C08-A6AC-4471-B09D-54EDD09BF4DB}" type="pres">
      <dgm:prSet presAssocID="{7D6F21A0-D516-45F3-A86B-1FDEBB43B275}" presName="firstChild" presStyleLbl="bgAccFollowNode1" presStyleIdx="1" presStyleCnt="3"/>
      <dgm:spPr/>
    </dgm:pt>
    <dgm:pt modelId="{2674250F-F379-4B04-B38F-93DB75C58D61}" type="pres">
      <dgm:prSet presAssocID="{7D6F21A0-D516-45F3-A86B-1FDEBB43B275}" presName="firstChildTx" presStyleLbl="bgAccFollowNode1" presStyleIdx="1" presStyleCnt="3">
        <dgm:presLayoutVars>
          <dgm:bulletEnabled val="1"/>
        </dgm:presLayoutVars>
      </dgm:prSet>
      <dgm:spPr/>
    </dgm:pt>
    <dgm:pt modelId="{EE1B461B-76B1-4C8F-AF89-BECA69965D6D}" type="pres">
      <dgm:prSet presAssocID="{7D6F21A0-D516-45F3-A86B-1FDEBB43B275}" presName="negSpace" presStyleCnt="0"/>
      <dgm:spPr/>
    </dgm:pt>
    <dgm:pt modelId="{1933E6DB-541A-499A-815C-7034E4D6B63B}" type="pres">
      <dgm:prSet presAssocID="{7D6F21A0-D516-45F3-A86B-1FDEBB43B275}" presName="circle" presStyleLbl="node1" presStyleIdx="1" presStyleCnt="3"/>
      <dgm:spPr/>
    </dgm:pt>
    <dgm:pt modelId="{EEA38863-0AE6-46AF-91D3-09CAB56A05DE}" type="pres">
      <dgm:prSet presAssocID="{CAB5525D-0E92-43C9-9042-1A6BD9617ADF}" presName="transSpace" presStyleCnt="0"/>
      <dgm:spPr/>
    </dgm:pt>
    <dgm:pt modelId="{29C334CC-CE6C-46EC-97B6-CF59188C1611}" type="pres">
      <dgm:prSet presAssocID="{475F7909-7D69-4FFA-8B8E-C154E462372B}" presName="posSpace" presStyleCnt="0"/>
      <dgm:spPr/>
    </dgm:pt>
    <dgm:pt modelId="{9BE5B76B-2919-40DD-9C5C-C5E98AD87DD3}" type="pres">
      <dgm:prSet presAssocID="{475F7909-7D69-4FFA-8B8E-C154E462372B}" presName="vertFlow" presStyleCnt="0"/>
      <dgm:spPr/>
    </dgm:pt>
    <dgm:pt modelId="{649ED7CF-3BDF-400E-90FA-BD6C58DE1EB4}" type="pres">
      <dgm:prSet presAssocID="{475F7909-7D69-4FFA-8B8E-C154E462372B}" presName="topSpace" presStyleCnt="0"/>
      <dgm:spPr/>
    </dgm:pt>
    <dgm:pt modelId="{EEA51D0E-7988-4BCA-A695-396EAD8B52D9}" type="pres">
      <dgm:prSet presAssocID="{475F7909-7D69-4FFA-8B8E-C154E462372B}" presName="firstComp" presStyleCnt="0"/>
      <dgm:spPr/>
    </dgm:pt>
    <dgm:pt modelId="{5C4B819C-082F-4B67-BC3F-AAB02E84E1C6}" type="pres">
      <dgm:prSet presAssocID="{475F7909-7D69-4FFA-8B8E-C154E462372B}" presName="firstChild" presStyleLbl="bgAccFollowNode1" presStyleIdx="2" presStyleCnt="3" custScaleX="108181" custScaleY="118503"/>
      <dgm:spPr/>
    </dgm:pt>
    <dgm:pt modelId="{256790EF-4F34-40BD-A667-E82E79F7F9CD}" type="pres">
      <dgm:prSet presAssocID="{475F7909-7D69-4FFA-8B8E-C154E462372B}" presName="firstChildTx" presStyleLbl="bgAccFollowNode1" presStyleIdx="2" presStyleCnt="3">
        <dgm:presLayoutVars>
          <dgm:bulletEnabled val="1"/>
        </dgm:presLayoutVars>
      </dgm:prSet>
      <dgm:spPr/>
    </dgm:pt>
    <dgm:pt modelId="{BFE65399-B597-4964-A1AA-817D6E61765E}" type="pres">
      <dgm:prSet presAssocID="{475F7909-7D69-4FFA-8B8E-C154E462372B}" presName="negSpace" presStyleCnt="0"/>
      <dgm:spPr/>
    </dgm:pt>
    <dgm:pt modelId="{0A130356-512C-4E06-AC7B-40849CB3B979}" type="pres">
      <dgm:prSet presAssocID="{475F7909-7D69-4FFA-8B8E-C154E462372B}" presName="circle" presStyleLbl="node1" presStyleIdx="2" presStyleCnt="3"/>
      <dgm:spPr/>
    </dgm:pt>
  </dgm:ptLst>
  <dgm:cxnLst>
    <dgm:cxn modelId="{E880AB0E-E413-4BD5-B560-7B92E6809BEF}" srcId="{EEADB659-76B0-4A1B-B8A6-D4CBC652BAF9}" destId="{A571D756-7D44-4C35-87E6-1AA754701732}" srcOrd="0" destOrd="0" parTransId="{11DD5283-7B3A-489D-80F4-6402DC046184}" sibTransId="{78CC767A-9A40-4276-9CF7-89DF0D935168}"/>
    <dgm:cxn modelId="{EABCB529-BBDF-4136-A0AE-B63C33C9A82B}" type="presOf" srcId="{7D6F21A0-D516-45F3-A86B-1FDEBB43B275}" destId="{1933E6DB-541A-499A-815C-7034E4D6B63B}" srcOrd="0" destOrd="0" presId="urn:microsoft.com/office/officeart/2005/8/layout/hList9"/>
    <dgm:cxn modelId="{FCA78C30-B384-4926-88BB-4A289661EB00}" srcId="{EEADB659-76B0-4A1B-B8A6-D4CBC652BAF9}" destId="{475F7909-7D69-4FFA-8B8E-C154E462372B}" srcOrd="2" destOrd="0" parTransId="{616E247A-ABA9-4DDD-8D53-D385573247D4}" sibTransId="{C11CCD07-067C-465C-90A0-1E66E0821561}"/>
    <dgm:cxn modelId="{C0EBE541-F56D-4C20-83EA-F57FA8F5970F}" type="presOf" srcId="{5BCCF12F-6B57-414C-8A69-6BD4ACEBC1E5}" destId="{DE2778A7-73EE-4EBE-A179-5D92BF5D4BA9}" srcOrd="1" destOrd="0" presId="urn:microsoft.com/office/officeart/2005/8/layout/hList9"/>
    <dgm:cxn modelId="{3A3A7B62-273D-4807-984A-FAA2763FBE9F}" srcId="{EEADB659-76B0-4A1B-B8A6-D4CBC652BAF9}" destId="{7D6F21A0-D516-45F3-A86B-1FDEBB43B275}" srcOrd="1" destOrd="0" parTransId="{AABF9CE1-4E08-44C8-8FBD-01AC6BB78969}" sibTransId="{CAB5525D-0E92-43C9-9042-1A6BD9617ADF}"/>
    <dgm:cxn modelId="{26416D56-19AD-43D1-97BD-44548B8B7F09}" type="presOf" srcId="{E27A233F-2595-4A8C-95C5-F08A5E2F9D76}" destId="{5C4B819C-082F-4B67-BC3F-AAB02E84E1C6}" srcOrd="0" destOrd="0" presId="urn:microsoft.com/office/officeart/2005/8/layout/hList9"/>
    <dgm:cxn modelId="{FACB7280-9108-424F-A939-E5107675AC51}" type="presOf" srcId="{475F7909-7D69-4FFA-8B8E-C154E462372B}" destId="{0A130356-512C-4E06-AC7B-40849CB3B979}" srcOrd="0" destOrd="0" presId="urn:microsoft.com/office/officeart/2005/8/layout/hList9"/>
    <dgm:cxn modelId="{399F9689-DF75-413F-B055-90AA53706754}" srcId="{475F7909-7D69-4FFA-8B8E-C154E462372B}" destId="{E27A233F-2595-4A8C-95C5-F08A5E2F9D76}" srcOrd="0" destOrd="0" parTransId="{21C80738-C018-4BC0-BDA3-A09781EB5975}" sibTransId="{E50201BC-634F-4F46-9568-E2CE2FE9151E}"/>
    <dgm:cxn modelId="{7B5FEA93-B4E9-4DBE-89C4-3D08FA886EC5}" type="presOf" srcId="{8BFF3ABD-D130-4788-B99B-90012B90EA82}" destId="{0ECD1C08-A6AC-4471-B09D-54EDD09BF4DB}" srcOrd="0" destOrd="0" presId="urn:microsoft.com/office/officeart/2005/8/layout/hList9"/>
    <dgm:cxn modelId="{C80D88B4-D873-4397-9335-9B1917BC9EC1}" srcId="{A571D756-7D44-4C35-87E6-1AA754701732}" destId="{5BCCF12F-6B57-414C-8A69-6BD4ACEBC1E5}" srcOrd="0" destOrd="0" parTransId="{EDC19638-45A5-4AD1-BBDF-0A223371FF39}" sibTransId="{02978D20-D5F7-4E3F-AA67-A1CEA4A9B61D}"/>
    <dgm:cxn modelId="{FAA16DC5-4E7D-484E-8503-9EF7E4AF28DE}" srcId="{7D6F21A0-D516-45F3-A86B-1FDEBB43B275}" destId="{8BFF3ABD-D130-4788-B99B-90012B90EA82}" srcOrd="0" destOrd="0" parTransId="{C3E27EAE-0F81-4F7D-9ACB-53CCA602DE81}" sibTransId="{7364BF57-3539-4FF7-A3F7-7981B0E3BA99}"/>
    <dgm:cxn modelId="{5861C3C7-10CA-4F9E-8524-DC590BAACE4A}" type="presOf" srcId="{8BFF3ABD-D130-4788-B99B-90012B90EA82}" destId="{2674250F-F379-4B04-B38F-93DB75C58D61}" srcOrd="1" destOrd="0" presId="urn:microsoft.com/office/officeart/2005/8/layout/hList9"/>
    <dgm:cxn modelId="{5A0609C9-76BB-45B2-8777-998D2751297B}" type="presOf" srcId="{E27A233F-2595-4A8C-95C5-F08A5E2F9D76}" destId="{256790EF-4F34-40BD-A667-E82E79F7F9CD}" srcOrd="1" destOrd="0" presId="urn:microsoft.com/office/officeart/2005/8/layout/hList9"/>
    <dgm:cxn modelId="{1C5CF6D9-5274-4596-A8B0-4A2C78F0002F}" type="presOf" srcId="{5BCCF12F-6B57-414C-8A69-6BD4ACEBC1E5}" destId="{839EBAA4-A2B1-46D5-AB0F-5B9A35CF53C2}" srcOrd="0" destOrd="0" presId="urn:microsoft.com/office/officeart/2005/8/layout/hList9"/>
    <dgm:cxn modelId="{5F7182E7-1478-420A-B94D-482B301CCE4E}" type="presOf" srcId="{A571D756-7D44-4C35-87E6-1AA754701732}" destId="{BD2A4735-9F3C-44F0-BD80-23772C273204}" srcOrd="0" destOrd="0" presId="urn:microsoft.com/office/officeart/2005/8/layout/hList9"/>
    <dgm:cxn modelId="{0D8ED9F8-39D2-4346-9104-961B118E6A3E}" type="presOf" srcId="{EEADB659-76B0-4A1B-B8A6-D4CBC652BAF9}" destId="{FB1F6D3D-F30C-4058-B33A-FD4F57586F26}" srcOrd="0" destOrd="0" presId="urn:microsoft.com/office/officeart/2005/8/layout/hList9"/>
    <dgm:cxn modelId="{77031EC0-16CC-4AB3-90CF-B15E1875FB01}" type="presParOf" srcId="{FB1F6D3D-F30C-4058-B33A-FD4F57586F26}" destId="{C429AAF8-97C1-4AEA-8966-EFDF1D8A83D2}" srcOrd="0" destOrd="0" presId="urn:microsoft.com/office/officeart/2005/8/layout/hList9"/>
    <dgm:cxn modelId="{46797122-5F3D-4044-9710-737E8469E9A5}" type="presParOf" srcId="{FB1F6D3D-F30C-4058-B33A-FD4F57586F26}" destId="{78E3A54A-EEEC-4158-8B79-6155D04388F0}" srcOrd="1" destOrd="0" presId="urn:microsoft.com/office/officeart/2005/8/layout/hList9"/>
    <dgm:cxn modelId="{559A8356-B426-4250-AE7A-E45AAF764172}" type="presParOf" srcId="{78E3A54A-EEEC-4158-8B79-6155D04388F0}" destId="{E335D671-990D-4108-9DA8-41ED9E24665A}" srcOrd="0" destOrd="0" presId="urn:microsoft.com/office/officeart/2005/8/layout/hList9"/>
    <dgm:cxn modelId="{5EB7D927-A9E6-4AE0-B3A5-07D16C72284C}" type="presParOf" srcId="{78E3A54A-EEEC-4158-8B79-6155D04388F0}" destId="{C5508E56-CB71-4EE4-8022-2CB0E72F3A64}" srcOrd="1" destOrd="0" presId="urn:microsoft.com/office/officeart/2005/8/layout/hList9"/>
    <dgm:cxn modelId="{41FDEF6B-640D-4E1E-9D29-21883E3C3A50}" type="presParOf" srcId="{C5508E56-CB71-4EE4-8022-2CB0E72F3A64}" destId="{839EBAA4-A2B1-46D5-AB0F-5B9A35CF53C2}" srcOrd="0" destOrd="0" presId="urn:microsoft.com/office/officeart/2005/8/layout/hList9"/>
    <dgm:cxn modelId="{FF8067DE-942E-41D7-96B9-7F87B7D04B39}" type="presParOf" srcId="{C5508E56-CB71-4EE4-8022-2CB0E72F3A64}" destId="{DE2778A7-73EE-4EBE-A179-5D92BF5D4BA9}" srcOrd="1" destOrd="0" presId="urn:microsoft.com/office/officeart/2005/8/layout/hList9"/>
    <dgm:cxn modelId="{6593FA75-E8A9-46CB-9DDA-DEC260A8ACDD}" type="presParOf" srcId="{FB1F6D3D-F30C-4058-B33A-FD4F57586F26}" destId="{EC643EA7-2E27-4468-BE83-BDE9EAA523F7}" srcOrd="2" destOrd="0" presId="urn:microsoft.com/office/officeart/2005/8/layout/hList9"/>
    <dgm:cxn modelId="{0E45F198-43F1-4F7A-8519-ADDAF9CB2AFF}" type="presParOf" srcId="{FB1F6D3D-F30C-4058-B33A-FD4F57586F26}" destId="{BD2A4735-9F3C-44F0-BD80-23772C273204}" srcOrd="3" destOrd="0" presId="urn:microsoft.com/office/officeart/2005/8/layout/hList9"/>
    <dgm:cxn modelId="{A6DA32A5-C50A-432B-B5A3-D0248DFD8AF4}" type="presParOf" srcId="{FB1F6D3D-F30C-4058-B33A-FD4F57586F26}" destId="{F15F2634-4638-4A3C-99D3-0CA4C73982E5}" srcOrd="4" destOrd="0" presId="urn:microsoft.com/office/officeart/2005/8/layout/hList9"/>
    <dgm:cxn modelId="{694AFC6C-0CB4-455B-AF76-E98B8FFE0357}" type="presParOf" srcId="{FB1F6D3D-F30C-4058-B33A-FD4F57586F26}" destId="{61943F55-7555-471E-B3ED-0EB4546BB305}" srcOrd="5" destOrd="0" presId="urn:microsoft.com/office/officeart/2005/8/layout/hList9"/>
    <dgm:cxn modelId="{9A51AD6A-80DC-431A-A07F-B06CFC9FEB13}" type="presParOf" srcId="{FB1F6D3D-F30C-4058-B33A-FD4F57586F26}" destId="{C792F764-A842-4A9A-B536-6DCBDE10D5B8}" srcOrd="6" destOrd="0" presId="urn:microsoft.com/office/officeart/2005/8/layout/hList9"/>
    <dgm:cxn modelId="{AE72E55D-B7A8-4931-B4C2-5CBADB108CB3}" type="presParOf" srcId="{C792F764-A842-4A9A-B536-6DCBDE10D5B8}" destId="{F74BBCD2-4EB8-4DD1-8C1D-411A96D73F1F}" srcOrd="0" destOrd="0" presId="urn:microsoft.com/office/officeart/2005/8/layout/hList9"/>
    <dgm:cxn modelId="{748E4ADF-966D-467F-8928-5FB9B2873F40}" type="presParOf" srcId="{C792F764-A842-4A9A-B536-6DCBDE10D5B8}" destId="{C07475F2-2FD0-4867-B4EA-9683F2C5C6CC}" srcOrd="1" destOrd="0" presId="urn:microsoft.com/office/officeart/2005/8/layout/hList9"/>
    <dgm:cxn modelId="{87AFE294-AF5E-4042-A094-75E3F4D6BB7C}" type="presParOf" srcId="{C07475F2-2FD0-4867-B4EA-9683F2C5C6CC}" destId="{0ECD1C08-A6AC-4471-B09D-54EDD09BF4DB}" srcOrd="0" destOrd="0" presId="urn:microsoft.com/office/officeart/2005/8/layout/hList9"/>
    <dgm:cxn modelId="{820636BB-8091-47EF-A232-717981A80A19}" type="presParOf" srcId="{C07475F2-2FD0-4867-B4EA-9683F2C5C6CC}" destId="{2674250F-F379-4B04-B38F-93DB75C58D61}" srcOrd="1" destOrd="0" presId="urn:microsoft.com/office/officeart/2005/8/layout/hList9"/>
    <dgm:cxn modelId="{640961C2-8B83-4167-B879-125664D9057D}" type="presParOf" srcId="{FB1F6D3D-F30C-4058-B33A-FD4F57586F26}" destId="{EE1B461B-76B1-4C8F-AF89-BECA69965D6D}" srcOrd="7" destOrd="0" presId="urn:microsoft.com/office/officeart/2005/8/layout/hList9"/>
    <dgm:cxn modelId="{D14AAA81-EE46-4ABB-815C-8FCD6E9DEE79}" type="presParOf" srcId="{FB1F6D3D-F30C-4058-B33A-FD4F57586F26}" destId="{1933E6DB-541A-499A-815C-7034E4D6B63B}" srcOrd="8" destOrd="0" presId="urn:microsoft.com/office/officeart/2005/8/layout/hList9"/>
    <dgm:cxn modelId="{BB2D328B-AAAB-43E0-9F8F-D434CEBD2044}" type="presParOf" srcId="{FB1F6D3D-F30C-4058-B33A-FD4F57586F26}" destId="{EEA38863-0AE6-46AF-91D3-09CAB56A05DE}" srcOrd="9" destOrd="0" presId="urn:microsoft.com/office/officeart/2005/8/layout/hList9"/>
    <dgm:cxn modelId="{5E4F7CC5-5B27-4532-AE7A-7398C55CE2C0}" type="presParOf" srcId="{FB1F6D3D-F30C-4058-B33A-FD4F57586F26}" destId="{29C334CC-CE6C-46EC-97B6-CF59188C1611}" srcOrd="10" destOrd="0" presId="urn:microsoft.com/office/officeart/2005/8/layout/hList9"/>
    <dgm:cxn modelId="{3CBFE413-54AC-4851-AAC9-9CE7BDFA6093}" type="presParOf" srcId="{FB1F6D3D-F30C-4058-B33A-FD4F57586F26}" destId="{9BE5B76B-2919-40DD-9C5C-C5E98AD87DD3}" srcOrd="11" destOrd="0" presId="urn:microsoft.com/office/officeart/2005/8/layout/hList9"/>
    <dgm:cxn modelId="{5CD66EA7-43CE-45F9-8FC8-9A96944FF278}" type="presParOf" srcId="{9BE5B76B-2919-40DD-9C5C-C5E98AD87DD3}" destId="{649ED7CF-3BDF-400E-90FA-BD6C58DE1EB4}" srcOrd="0" destOrd="0" presId="urn:microsoft.com/office/officeart/2005/8/layout/hList9"/>
    <dgm:cxn modelId="{C24AC6D4-3CEC-4133-B437-979194874B9E}" type="presParOf" srcId="{9BE5B76B-2919-40DD-9C5C-C5E98AD87DD3}" destId="{EEA51D0E-7988-4BCA-A695-396EAD8B52D9}" srcOrd="1" destOrd="0" presId="urn:microsoft.com/office/officeart/2005/8/layout/hList9"/>
    <dgm:cxn modelId="{B90820E6-43DA-466F-A9EE-18F0B5BF44D2}" type="presParOf" srcId="{EEA51D0E-7988-4BCA-A695-396EAD8B52D9}" destId="{5C4B819C-082F-4B67-BC3F-AAB02E84E1C6}" srcOrd="0" destOrd="0" presId="urn:microsoft.com/office/officeart/2005/8/layout/hList9"/>
    <dgm:cxn modelId="{DE256955-4E2A-42F6-9245-4C26FCD7726E}" type="presParOf" srcId="{EEA51D0E-7988-4BCA-A695-396EAD8B52D9}" destId="{256790EF-4F34-40BD-A667-E82E79F7F9CD}" srcOrd="1" destOrd="0" presId="urn:microsoft.com/office/officeart/2005/8/layout/hList9"/>
    <dgm:cxn modelId="{52340B3D-93E7-43B9-9972-6B724D80D8C1}" type="presParOf" srcId="{FB1F6D3D-F30C-4058-B33A-FD4F57586F26}" destId="{BFE65399-B597-4964-A1AA-817D6E61765E}" srcOrd="12" destOrd="0" presId="urn:microsoft.com/office/officeart/2005/8/layout/hList9"/>
    <dgm:cxn modelId="{DC9926FA-C863-46C7-A2E5-D5105A4DA0A9}" type="presParOf" srcId="{FB1F6D3D-F30C-4058-B33A-FD4F57586F26}" destId="{0A130356-512C-4E06-AC7B-40849CB3B979}" srcOrd="13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938B962-D548-4354-B113-A66E1CB54E82}" type="doc">
      <dgm:prSet loTypeId="urn:microsoft.com/office/officeart/2005/8/layout/list1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s-ES"/>
        </a:p>
      </dgm:t>
    </dgm:pt>
    <dgm:pt modelId="{94653590-4093-491D-847C-45406ADCABC6}">
      <dgm:prSet phldrT="[Texto]" custT="1"/>
      <dgm:spPr/>
      <dgm:t>
        <a:bodyPr/>
        <a:lstStyle/>
        <a:p>
          <a:pPr algn="just"/>
          <a:r>
            <a:rPr lang="es-CO" sz="1800" dirty="0"/>
            <a:t>- 1.017 Operarios para las labores de Barrido</a:t>
          </a:r>
        </a:p>
        <a:p>
          <a:pPr algn="just"/>
          <a:r>
            <a:rPr lang="es-CO" sz="1800" dirty="0"/>
            <a:t>- 7 Barredoras</a:t>
          </a:r>
          <a:endParaRPr lang="es-ES" sz="1800" dirty="0"/>
        </a:p>
      </dgm:t>
    </dgm:pt>
    <dgm:pt modelId="{FC924B43-96BA-4907-898F-012EC8D0267D}" type="parTrans" cxnId="{AB590406-11A8-46C9-8EE1-039B333F0047}">
      <dgm:prSet/>
      <dgm:spPr/>
      <dgm:t>
        <a:bodyPr/>
        <a:lstStyle/>
        <a:p>
          <a:endParaRPr lang="es-ES" sz="6600"/>
        </a:p>
      </dgm:t>
    </dgm:pt>
    <dgm:pt modelId="{18EF3A30-03DD-4A58-9B92-B5474DECBAAA}" type="sibTrans" cxnId="{AB590406-11A8-46C9-8EE1-039B333F0047}">
      <dgm:prSet/>
      <dgm:spPr/>
      <dgm:t>
        <a:bodyPr/>
        <a:lstStyle/>
        <a:p>
          <a:endParaRPr lang="es-ES" sz="6600"/>
        </a:p>
      </dgm:t>
    </dgm:pt>
    <dgm:pt modelId="{95AD37C3-647D-4CD0-A5DE-FB86B5042DCE}">
      <dgm:prSet phldrT="[Texto]" custT="1"/>
      <dgm:spPr/>
      <dgm:t>
        <a:bodyPr/>
        <a:lstStyle/>
        <a:p>
          <a:pPr algn="just"/>
          <a:r>
            <a:rPr lang="es-CO" sz="1800" dirty="0"/>
            <a:t>Rediseño de 258 </a:t>
          </a:r>
          <a:r>
            <a:rPr lang="es-CO" sz="1800" dirty="0" err="1"/>
            <a:t>microrutas</a:t>
          </a:r>
          <a:r>
            <a:rPr lang="es-CO" sz="1800" dirty="0"/>
            <a:t> de L.V</a:t>
          </a:r>
        </a:p>
        <a:p>
          <a:pPr algn="just"/>
          <a:r>
            <a:rPr lang="es-CO" sz="1800" dirty="0"/>
            <a:t>27 nuevas </a:t>
          </a:r>
          <a:r>
            <a:rPr lang="es-CO" sz="1800" dirty="0" err="1"/>
            <a:t>microrrutas</a:t>
          </a:r>
          <a:r>
            <a:rPr lang="es-CO" sz="1800" dirty="0"/>
            <a:t> manuales</a:t>
          </a:r>
          <a:endParaRPr lang="es-ES" sz="1800" dirty="0"/>
        </a:p>
      </dgm:t>
    </dgm:pt>
    <dgm:pt modelId="{3F687BB6-9398-4DEC-A794-9911A025E1AB}" type="parTrans" cxnId="{BC742060-9FD8-4DA2-BA08-939266EE7AFF}">
      <dgm:prSet/>
      <dgm:spPr/>
      <dgm:t>
        <a:bodyPr/>
        <a:lstStyle/>
        <a:p>
          <a:endParaRPr lang="es-ES" sz="6600"/>
        </a:p>
      </dgm:t>
    </dgm:pt>
    <dgm:pt modelId="{16425783-40E3-49C1-9017-1C472F36D5E5}" type="sibTrans" cxnId="{BC742060-9FD8-4DA2-BA08-939266EE7AFF}">
      <dgm:prSet/>
      <dgm:spPr/>
      <dgm:t>
        <a:bodyPr/>
        <a:lstStyle/>
        <a:p>
          <a:endParaRPr lang="es-ES" sz="6600"/>
        </a:p>
      </dgm:t>
    </dgm:pt>
    <dgm:pt modelId="{55C96FB9-0E9B-40FF-971D-A0BE8382C3BB}">
      <dgm:prSet phldrT="[Texto]" custT="1"/>
      <dgm:spPr/>
      <dgm:t>
        <a:bodyPr/>
        <a:lstStyle/>
        <a:p>
          <a:pPr algn="just"/>
          <a:r>
            <a:rPr lang="es-ES" sz="1800" b="1" dirty="0"/>
            <a:t>RECURSO UTILIZADO</a:t>
          </a:r>
        </a:p>
      </dgm:t>
    </dgm:pt>
    <dgm:pt modelId="{EC00828A-3100-4DA2-AC4E-2367369137F1}" type="parTrans" cxnId="{1D524583-7A4E-48A4-BD39-84F8BDBBB732}">
      <dgm:prSet/>
      <dgm:spPr/>
      <dgm:t>
        <a:bodyPr/>
        <a:lstStyle/>
        <a:p>
          <a:endParaRPr lang="es-ES" sz="2000"/>
        </a:p>
      </dgm:t>
    </dgm:pt>
    <dgm:pt modelId="{E62C3B91-FD32-444B-95B9-D3721B438FBD}" type="sibTrans" cxnId="{1D524583-7A4E-48A4-BD39-84F8BDBBB732}">
      <dgm:prSet/>
      <dgm:spPr/>
      <dgm:t>
        <a:bodyPr/>
        <a:lstStyle/>
        <a:p>
          <a:endParaRPr lang="es-ES" sz="2000"/>
        </a:p>
      </dgm:t>
    </dgm:pt>
    <dgm:pt modelId="{88343616-B6D1-486D-BA6B-FAD374E8E96B}" type="pres">
      <dgm:prSet presAssocID="{7938B962-D548-4354-B113-A66E1CB54E82}" presName="linear" presStyleCnt="0">
        <dgm:presLayoutVars>
          <dgm:dir/>
          <dgm:animLvl val="lvl"/>
          <dgm:resizeHandles val="exact"/>
        </dgm:presLayoutVars>
      </dgm:prSet>
      <dgm:spPr/>
    </dgm:pt>
    <dgm:pt modelId="{79B0B871-242D-434B-B318-82E9676DABD2}" type="pres">
      <dgm:prSet presAssocID="{55C96FB9-0E9B-40FF-971D-A0BE8382C3BB}" presName="parentLin" presStyleCnt="0"/>
      <dgm:spPr/>
    </dgm:pt>
    <dgm:pt modelId="{7D37203B-C9F2-4CBC-89F3-F1EDFF133813}" type="pres">
      <dgm:prSet presAssocID="{55C96FB9-0E9B-40FF-971D-A0BE8382C3BB}" presName="parentLeftMargin" presStyleLbl="node1" presStyleIdx="0" presStyleCnt="3"/>
      <dgm:spPr/>
    </dgm:pt>
    <dgm:pt modelId="{8F32688F-90B1-42FA-A286-D3F473BA0622}" type="pres">
      <dgm:prSet presAssocID="{55C96FB9-0E9B-40FF-971D-A0BE8382C3BB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E5DD5A67-141B-47D7-8066-4B3B904E923D}" type="pres">
      <dgm:prSet presAssocID="{55C96FB9-0E9B-40FF-971D-A0BE8382C3BB}" presName="negativeSpace" presStyleCnt="0"/>
      <dgm:spPr/>
    </dgm:pt>
    <dgm:pt modelId="{868C3060-C0B7-4084-A566-75D1916CDA05}" type="pres">
      <dgm:prSet presAssocID="{55C96FB9-0E9B-40FF-971D-A0BE8382C3BB}" presName="childText" presStyleLbl="conFgAcc1" presStyleIdx="0" presStyleCnt="3" custLinFactNeighborY="-43886">
        <dgm:presLayoutVars>
          <dgm:bulletEnabled val="1"/>
        </dgm:presLayoutVars>
      </dgm:prSet>
      <dgm:spPr/>
    </dgm:pt>
    <dgm:pt modelId="{44789A2C-B4BF-4C05-A59B-FDDE95A10882}" type="pres">
      <dgm:prSet presAssocID="{E62C3B91-FD32-444B-95B9-D3721B438FBD}" presName="spaceBetweenRectangles" presStyleCnt="0"/>
      <dgm:spPr/>
    </dgm:pt>
    <dgm:pt modelId="{C3ED026F-BC75-43F9-8E57-74EBED6D97EF}" type="pres">
      <dgm:prSet presAssocID="{94653590-4093-491D-847C-45406ADCABC6}" presName="parentLin" presStyleCnt="0"/>
      <dgm:spPr/>
    </dgm:pt>
    <dgm:pt modelId="{156349D6-FC23-4DB4-AE05-0671208C9F83}" type="pres">
      <dgm:prSet presAssocID="{94653590-4093-491D-847C-45406ADCABC6}" presName="parentLeftMargin" presStyleLbl="node1" presStyleIdx="0" presStyleCnt="3"/>
      <dgm:spPr/>
    </dgm:pt>
    <dgm:pt modelId="{044D5AE1-9B12-46E5-9621-1740A6216040}" type="pres">
      <dgm:prSet presAssocID="{94653590-4093-491D-847C-45406ADCABC6}" presName="parentText" presStyleLbl="node1" presStyleIdx="1" presStyleCnt="3" custScaleX="137418" custScaleY="143838">
        <dgm:presLayoutVars>
          <dgm:chMax val="0"/>
          <dgm:bulletEnabled val="1"/>
        </dgm:presLayoutVars>
      </dgm:prSet>
      <dgm:spPr/>
    </dgm:pt>
    <dgm:pt modelId="{73ED7E7B-697F-4AF2-8577-4218C48C82A8}" type="pres">
      <dgm:prSet presAssocID="{94653590-4093-491D-847C-45406ADCABC6}" presName="negativeSpace" presStyleCnt="0"/>
      <dgm:spPr/>
    </dgm:pt>
    <dgm:pt modelId="{4F129E92-8454-495C-AF0D-6000D1CF6CCA}" type="pres">
      <dgm:prSet presAssocID="{94653590-4093-491D-847C-45406ADCABC6}" presName="childText" presStyleLbl="conFgAcc1" presStyleIdx="1" presStyleCnt="3">
        <dgm:presLayoutVars>
          <dgm:bulletEnabled val="1"/>
        </dgm:presLayoutVars>
      </dgm:prSet>
      <dgm:spPr/>
    </dgm:pt>
    <dgm:pt modelId="{DCC49BBF-3EE8-422C-8C1F-7E11032B2984}" type="pres">
      <dgm:prSet presAssocID="{18EF3A30-03DD-4A58-9B92-B5474DECBAAA}" presName="spaceBetweenRectangles" presStyleCnt="0"/>
      <dgm:spPr/>
    </dgm:pt>
    <dgm:pt modelId="{C6483219-3AD1-491E-B3B2-180D5A3247CB}" type="pres">
      <dgm:prSet presAssocID="{95AD37C3-647D-4CD0-A5DE-FB86B5042DCE}" presName="parentLin" presStyleCnt="0"/>
      <dgm:spPr/>
    </dgm:pt>
    <dgm:pt modelId="{E5821651-E230-4E8C-804E-035B9E30F6E9}" type="pres">
      <dgm:prSet presAssocID="{95AD37C3-647D-4CD0-A5DE-FB86B5042DCE}" presName="parentLeftMargin" presStyleLbl="node1" presStyleIdx="1" presStyleCnt="3"/>
      <dgm:spPr/>
    </dgm:pt>
    <dgm:pt modelId="{FC6361EC-6EDA-40D5-9ACB-5581C703E460}" type="pres">
      <dgm:prSet presAssocID="{95AD37C3-647D-4CD0-A5DE-FB86B5042DCE}" presName="parentText" presStyleLbl="node1" presStyleIdx="2" presStyleCnt="3" custScaleX="142857" custLinFactNeighborX="-20570" custLinFactNeighborY="-1355">
        <dgm:presLayoutVars>
          <dgm:chMax val="0"/>
          <dgm:bulletEnabled val="1"/>
        </dgm:presLayoutVars>
      </dgm:prSet>
      <dgm:spPr/>
    </dgm:pt>
    <dgm:pt modelId="{F5FF7849-CE27-433E-99C0-CBEB3116E2D8}" type="pres">
      <dgm:prSet presAssocID="{95AD37C3-647D-4CD0-A5DE-FB86B5042DCE}" presName="negativeSpace" presStyleCnt="0"/>
      <dgm:spPr/>
    </dgm:pt>
    <dgm:pt modelId="{BC19BACA-0CDC-4499-AD58-14637C116E90}" type="pres">
      <dgm:prSet presAssocID="{95AD37C3-647D-4CD0-A5DE-FB86B5042DCE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AB590406-11A8-46C9-8EE1-039B333F0047}" srcId="{7938B962-D548-4354-B113-A66E1CB54E82}" destId="{94653590-4093-491D-847C-45406ADCABC6}" srcOrd="1" destOrd="0" parTransId="{FC924B43-96BA-4907-898F-012EC8D0267D}" sibTransId="{18EF3A30-03DD-4A58-9B92-B5474DECBAAA}"/>
    <dgm:cxn modelId="{CB3F8A0C-03EA-4783-8AC6-1836A06CAFF6}" type="presOf" srcId="{55C96FB9-0E9B-40FF-971D-A0BE8382C3BB}" destId="{7D37203B-C9F2-4CBC-89F3-F1EDFF133813}" srcOrd="0" destOrd="0" presId="urn:microsoft.com/office/officeart/2005/8/layout/list1"/>
    <dgm:cxn modelId="{FE91E812-1368-4A40-AEB1-23F817C8304A}" type="presOf" srcId="{94653590-4093-491D-847C-45406ADCABC6}" destId="{156349D6-FC23-4DB4-AE05-0671208C9F83}" srcOrd="0" destOrd="0" presId="urn:microsoft.com/office/officeart/2005/8/layout/list1"/>
    <dgm:cxn modelId="{E6D6362D-61FA-4946-AB9C-E779204EDF56}" type="presOf" srcId="{7938B962-D548-4354-B113-A66E1CB54E82}" destId="{88343616-B6D1-486D-BA6B-FAD374E8E96B}" srcOrd="0" destOrd="0" presId="urn:microsoft.com/office/officeart/2005/8/layout/list1"/>
    <dgm:cxn modelId="{BC742060-9FD8-4DA2-BA08-939266EE7AFF}" srcId="{7938B962-D548-4354-B113-A66E1CB54E82}" destId="{95AD37C3-647D-4CD0-A5DE-FB86B5042DCE}" srcOrd="2" destOrd="0" parTransId="{3F687BB6-9398-4DEC-A794-9911A025E1AB}" sibTransId="{16425783-40E3-49C1-9017-1C472F36D5E5}"/>
    <dgm:cxn modelId="{1D524583-7A4E-48A4-BD39-84F8BDBBB732}" srcId="{7938B962-D548-4354-B113-A66E1CB54E82}" destId="{55C96FB9-0E9B-40FF-971D-A0BE8382C3BB}" srcOrd="0" destOrd="0" parTransId="{EC00828A-3100-4DA2-AC4E-2367369137F1}" sibTransId="{E62C3B91-FD32-444B-95B9-D3721B438FBD}"/>
    <dgm:cxn modelId="{00879099-F2C4-4BDB-94DE-3F9BBFFB669A}" type="presOf" srcId="{94653590-4093-491D-847C-45406ADCABC6}" destId="{044D5AE1-9B12-46E5-9621-1740A6216040}" srcOrd="1" destOrd="0" presId="urn:microsoft.com/office/officeart/2005/8/layout/list1"/>
    <dgm:cxn modelId="{7AB204B1-2A57-4051-9E56-CE26C86CB396}" type="presOf" srcId="{95AD37C3-647D-4CD0-A5DE-FB86B5042DCE}" destId="{E5821651-E230-4E8C-804E-035B9E30F6E9}" srcOrd="0" destOrd="0" presId="urn:microsoft.com/office/officeart/2005/8/layout/list1"/>
    <dgm:cxn modelId="{FAA4E0B8-8400-4988-AADB-F59ABE81C1D6}" type="presOf" srcId="{95AD37C3-647D-4CD0-A5DE-FB86B5042DCE}" destId="{FC6361EC-6EDA-40D5-9ACB-5581C703E460}" srcOrd="1" destOrd="0" presId="urn:microsoft.com/office/officeart/2005/8/layout/list1"/>
    <dgm:cxn modelId="{52FA94E0-A168-4B14-A9E3-D71B4ED38182}" type="presOf" srcId="{55C96FB9-0E9B-40FF-971D-A0BE8382C3BB}" destId="{8F32688F-90B1-42FA-A286-D3F473BA0622}" srcOrd="1" destOrd="0" presId="urn:microsoft.com/office/officeart/2005/8/layout/list1"/>
    <dgm:cxn modelId="{0A2F8A80-1200-4BDC-9311-A2CD1DC56AA7}" type="presParOf" srcId="{88343616-B6D1-486D-BA6B-FAD374E8E96B}" destId="{79B0B871-242D-434B-B318-82E9676DABD2}" srcOrd="0" destOrd="0" presId="urn:microsoft.com/office/officeart/2005/8/layout/list1"/>
    <dgm:cxn modelId="{F11C0107-9928-4EBA-B458-FEF2E55DABF5}" type="presParOf" srcId="{79B0B871-242D-434B-B318-82E9676DABD2}" destId="{7D37203B-C9F2-4CBC-89F3-F1EDFF133813}" srcOrd="0" destOrd="0" presId="urn:microsoft.com/office/officeart/2005/8/layout/list1"/>
    <dgm:cxn modelId="{FB58F1B5-C6D0-4F55-AF93-3AF8444A2585}" type="presParOf" srcId="{79B0B871-242D-434B-B318-82E9676DABD2}" destId="{8F32688F-90B1-42FA-A286-D3F473BA0622}" srcOrd="1" destOrd="0" presId="urn:microsoft.com/office/officeart/2005/8/layout/list1"/>
    <dgm:cxn modelId="{F0887E94-275A-4D47-BD06-E2A5FCAF51B6}" type="presParOf" srcId="{88343616-B6D1-486D-BA6B-FAD374E8E96B}" destId="{E5DD5A67-141B-47D7-8066-4B3B904E923D}" srcOrd="1" destOrd="0" presId="urn:microsoft.com/office/officeart/2005/8/layout/list1"/>
    <dgm:cxn modelId="{BDAC148F-C3B2-46B6-B546-93B33738C49B}" type="presParOf" srcId="{88343616-B6D1-486D-BA6B-FAD374E8E96B}" destId="{868C3060-C0B7-4084-A566-75D1916CDA05}" srcOrd="2" destOrd="0" presId="urn:microsoft.com/office/officeart/2005/8/layout/list1"/>
    <dgm:cxn modelId="{CD30338F-F029-49B8-B2D5-A8B22D7A0344}" type="presParOf" srcId="{88343616-B6D1-486D-BA6B-FAD374E8E96B}" destId="{44789A2C-B4BF-4C05-A59B-FDDE95A10882}" srcOrd="3" destOrd="0" presId="urn:microsoft.com/office/officeart/2005/8/layout/list1"/>
    <dgm:cxn modelId="{BF2BA058-4EA7-4C25-AAC3-A071B4811CBA}" type="presParOf" srcId="{88343616-B6D1-486D-BA6B-FAD374E8E96B}" destId="{C3ED026F-BC75-43F9-8E57-74EBED6D97EF}" srcOrd="4" destOrd="0" presId="urn:microsoft.com/office/officeart/2005/8/layout/list1"/>
    <dgm:cxn modelId="{CB97AFEE-D6CB-4F16-B6D4-A2155389D808}" type="presParOf" srcId="{C3ED026F-BC75-43F9-8E57-74EBED6D97EF}" destId="{156349D6-FC23-4DB4-AE05-0671208C9F83}" srcOrd="0" destOrd="0" presId="urn:microsoft.com/office/officeart/2005/8/layout/list1"/>
    <dgm:cxn modelId="{7A484BFC-88F8-4D38-A2F0-5E00DE373AC3}" type="presParOf" srcId="{C3ED026F-BC75-43F9-8E57-74EBED6D97EF}" destId="{044D5AE1-9B12-46E5-9621-1740A6216040}" srcOrd="1" destOrd="0" presId="urn:microsoft.com/office/officeart/2005/8/layout/list1"/>
    <dgm:cxn modelId="{1B6B54C3-A19D-4408-89AD-3250935478E0}" type="presParOf" srcId="{88343616-B6D1-486D-BA6B-FAD374E8E96B}" destId="{73ED7E7B-697F-4AF2-8577-4218C48C82A8}" srcOrd="5" destOrd="0" presId="urn:microsoft.com/office/officeart/2005/8/layout/list1"/>
    <dgm:cxn modelId="{5CB68945-90DF-4F00-B536-0C1DD5DC49FA}" type="presParOf" srcId="{88343616-B6D1-486D-BA6B-FAD374E8E96B}" destId="{4F129E92-8454-495C-AF0D-6000D1CF6CCA}" srcOrd="6" destOrd="0" presId="urn:microsoft.com/office/officeart/2005/8/layout/list1"/>
    <dgm:cxn modelId="{CEC49825-6BCD-4C12-8244-4BCF74D5BF41}" type="presParOf" srcId="{88343616-B6D1-486D-BA6B-FAD374E8E96B}" destId="{DCC49BBF-3EE8-422C-8C1F-7E11032B2984}" srcOrd="7" destOrd="0" presId="urn:microsoft.com/office/officeart/2005/8/layout/list1"/>
    <dgm:cxn modelId="{D7548A9C-B269-4A7E-AB62-E95BA2BAA0A9}" type="presParOf" srcId="{88343616-B6D1-486D-BA6B-FAD374E8E96B}" destId="{C6483219-3AD1-491E-B3B2-180D5A3247CB}" srcOrd="8" destOrd="0" presId="urn:microsoft.com/office/officeart/2005/8/layout/list1"/>
    <dgm:cxn modelId="{E257179E-5E95-41A0-ABBF-1A2E504AEA73}" type="presParOf" srcId="{C6483219-3AD1-491E-B3B2-180D5A3247CB}" destId="{E5821651-E230-4E8C-804E-035B9E30F6E9}" srcOrd="0" destOrd="0" presId="urn:microsoft.com/office/officeart/2005/8/layout/list1"/>
    <dgm:cxn modelId="{8ADFE8AA-0FAA-45E1-AD3C-5B49CA07F4EB}" type="presParOf" srcId="{C6483219-3AD1-491E-B3B2-180D5A3247CB}" destId="{FC6361EC-6EDA-40D5-9ACB-5581C703E460}" srcOrd="1" destOrd="0" presId="urn:microsoft.com/office/officeart/2005/8/layout/list1"/>
    <dgm:cxn modelId="{585B6DCE-E3DE-40E1-854B-85C120244FCD}" type="presParOf" srcId="{88343616-B6D1-486D-BA6B-FAD374E8E96B}" destId="{F5FF7849-CE27-433E-99C0-CBEB3116E2D8}" srcOrd="9" destOrd="0" presId="urn:microsoft.com/office/officeart/2005/8/layout/list1"/>
    <dgm:cxn modelId="{641A8140-7F59-46F9-990E-36A2F5D91964}" type="presParOf" srcId="{88343616-B6D1-486D-BA6B-FAD374E8E96B}" destId="{BC19BACA-0CDC-4499-AD58-14637C116E90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C81404B-D34B-498C-AD25-502B026D9836}" type="doc">
      <dgm:prSet loTypeId="urn:microsoft.com/office/officeart/2008/layout/AscendingPictureAccentProcess" loCatId="picture" qsTypeId="urn:microsoft.com/office/officeart/2005/8/quickstyle/3d3" qsCatId="3D" csTypeId="urn:microsoft.com/office/officeart/2005/8/colors/accent2_1" csCatId="accent2" phldr="1"/>
      <dgm:spPr/>
      <dgm:t>
        <a:bodyPr/>
        <a:lstStyle/>
        <a:p>
          <a:endParaRPr lang="es-ES"/>
        </a:p>
      </dgm:t>
    </dgm:pt>
    <dgm:pt modelId="{C60BAA7A-2E55-400E-ABE6-AC93BB1A59C5}">
      <dgm:prSet phldrT="[Texto]" custT="1"/>
      <dgm:spPr/>
      <dgm:t>
        <a:bodyPr/>
        <a:lstStyle/>
        <a:p>
          <a:r>
            <a:rPr lang="es-ES" sz="2400" b="1" dirty="0"/>
            <a:t>2017 – 1.473.843 </a:t>
          </a:r>
          <a:r>
            <a:rPr lang="es-ES" sz="2400" b="1" dirty="0" err="1"/>
            <a:t>Kms</a:t>
          </a:r>
          <a:endParaRPr lang="es-ES" sz="2400" b="1" dirty="0"/>
        </a:p>
      </dgm:t>
    </dgm:pt>
    <dgm:pt modelId="{0B4545E8-4CC7-4273-858D-AE7074E010E4}" type="parTrans" cxnId="{5FF0613C-DC78-424A-A1AC-AD95C49E3359}">
      <dgm:prSet/>
      <dgm:spPr/>
      <dgm:t>
        <a:bodyPr/>
        <a:lstStyle/>
        <a:p>
          <a:endParaRPr lang="es-ES"/>
        </a:p>
      </dgm:t>
    </dgm:pt>
    <dgm:pt modelId="{66E6EF31-D2F2-4AB3-B92E-79ECBB621F6F}" type="sibTrans" cxnId="{5FF0613C-DC78-424A-A1AC-AD95C49E3359}">
      <dgm:prSet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7000" r="-37000"/>
          </a:stretch>
        </a:blipFill>
      </dgm:spPr>
      <dgm:t>
        <a:bodyPr/>
        <a:lstStyle/>
        <a:p>
          <a:endParaRPr lang="es-ES"/>
        </a:p>
      </dgm:t>
    </dgm:pt>
    <dgm:pt modelId="{EF2A4D30-08D2-4701-84E0-C6B23E0E99ED}">
      <dgm:prSet phldrT="[Texto]" custT="1"/>
      <dgm:spPr/>
      <dgm:t>
        <a:bodyPr/>
        <a:lstStyle/>
        <a:p>
          <a:r>
            <a:rPr lang="es-ES" sz="2400" b="1" dirty="0"/>
            <a:t>2018 – 1.495.767 </a:t>
          </a:r>
          <a:r>
            <a:rPr lang="es-ES" sz="2400" b="1" dirty="0" err="1"/>
            <a:t>Kms</a:t>
          </a:r>
          <a:endParaRPr lang="es-ES" sz="2400" b="1" dirty="0"/>
        </a:p>
      </dgm:t>
    </dgm:pt>
    <dgm:pt modelId="{5B9DD583-EE38-4A44-9351-661191837621}" type="parTrans" cxnId="{2BF71553-7B1C-4A28-91E5-79D89B5461A6}">
      <dgm:prSet/>
      <dgm:spPr/>
      <dgm:t>
        <a:bodyPr/>
        <a:lstStyle/>
        <a:p>
          <a:endParaRPr lang="es-ES"/>
        </a:p>
      </dgm:t>
    </dgm:pt>
    <dgm:pt modelId="{29A33919-10C4-4EEF-A4CB-C171F37065DC}" type="sibTrans" cxnId="{2BF71553-7B1C-4A28-91E5-79D89B5461A6}">
      <dgm:prSet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</dgm:spPr>
      <dgm:t>
        <a:bodyPr/>
        <a:lstStyle/>
        <a:p>
          <a:endParaRPr lang="es-ES"/>
        </a:p>
      </dgm:t>
    </dgm:pt>
    <dgm:pt modelId="{626881FD-F10C-4187-9C0F-7B407C05902A}" type="pres">
      <dgm:prSet presAssocID="{0C81404B-D34B-498C-AD25-502B026D9836}" presName="Name0" presStyleCnt="0">
        <dgm:presLayoutVars>
          <dgm:chMax val="7"/>
          <dgm:chPref val="7"/>
          <dgm:dir/>
        </dgm:presLayoutVars>
      </dgm:prSet>
      <dgm:spPr/>
    </dgm:pt>
    <dgm:pt modelId="{8C54D961-E474-4CCD-A410-850145F771B1}" type="pres">
      <dgm:prSet presAssocID="{0C81404B-D34B-498C-AD25-502B026D9836}" presName="dot1" presStyleLbl="alignNode1" presStyleIdx="0" presStyleCnt="10"/>
      <dgm:spPr/>
    </dgm:pt>
    <dgm:pt modelId="{7F63E816-9D00-4A08-B74C-081049B02117}" type="pres">
      <dgm:prSet presAssocID="{0C81404B-D34B-498C-AD25-502B026D9836}" presName="dot2" presStyleLbl="alignNode1" presStyleIdx="1" presStyleCnt="10"/>
      <dgm:spPr/>
    </dgm:pt>
    <dgm:pt modelId="{09AAC598-5EF4-4472-93FF-AB67CB2022B8}" type="pres">
      <dgm:prSet presAssocID="{0C81404B-D34B-498C-AD25-502B026D9836}" presName="dot3" presStyleLbl="alignNode1" presStyleIdx="2" presStyleCnt="10"/>
      <dgm:spPr/>
    </dgm:pt>
    <dgm:pt modelId="{BCAB8513-4C86-45AB-AD98-1C8C2FEB2F8E}" type="pres">
      <dgm:prSet presAssocID="{0C81404B-D34B-498C-AD25-502B026D9836}" presName="dotArrow1" presStyleLbl="alignNode1" presStyleIdx="3" presStyleCnt="10"/>
      <dgm:spPr/>
    </dgm:pt>
    <dgm:pt modelId="{9240C583-C1E9-416F-8B41-CA80C9EC71BC}" type="pres">
      <dgm:prSet presAssocID="{0C81404B-D34B-498C-AD25-502B026D9836}" presName="dotArrow2" presStyleLbl="alignNode1" presStyleIdx="4" presStyleCnt="10"/>
      <dgm:spPr/>
    </dgm:pt>
    <dgm:pt modelId="{1ED78C1D-2693-4118-AB03-6079EC76B3F5}" type="pres">
      <dgm:prSet presAssocID="{0C81404B-D34B-498C-AD25-502B026D9836}" presName="dotArrow3" presStyleLbl="alignNode1" presStyleIdx="5" presStyleCnt="10"/>
      <dgm:spPr/>
    </dgm:pt>
    <dgm:pt modelId="{210DB5D1-24AB-4D60-AE6D-8801B5878EF4}" type="pres">
      <dgm:prSet presAssocID="{0C81404B-D34B-498C-AD25-502B026D9836}" presName="dotArrow4" presStyleLbl="alignNode1" presStyleIdx="6" presStyleCnt="10"/>
      <dgm:spPr/>
    </dgm:pt>
    <dgm:pt modelId="{D1FDDAD9-C307-43B1-86CC-91C70F145F82}" type="pres">
      <dgm:prSet presAssocID="{0C81404B-D34B-498C-AD25-502B026D9836}" presName="dotArrow5" presStyleLbl="alignNode1" presStyleIdx="7" presStyleCnt="10"/>
      <dgm:spPr/>
    </dgm:pt>
    <dgm:pt modelId="{6139EFC2-69AC-4AC2-B309-58DE4A0FF583}" type="pres">
      <dgm:prSet presAssocID="{0C81404B-D34B-498C-AD25-502B026D9836}" presName="dotArrow6" presStyleLbl="alignNode1" presStyleIdx="8" presStyleCnt="10"/>
      <dgm:spPr/>
    </dgm:pt>
    <dgm:pt modelId="{013FDE8C-8AEC-4B55-8477-2E0CCFA12745}" type="pres">
      <dgm:prSet presAssocID="{0C81404B-D34B-498C-AD25-502B026D9836}" presName="dotArrow7" presStyleLbl="alignNode1" presStyleIdx="9" presStyleCnt="10"/>
      <dgm:spPr/>
    </dgm:pt>
    <dgm:pt modelId="{233578E7-C2C5-40FB-B54B-04AF75CA9F39}" type="pres">
      <dgm:prSet presAssocID="{C60BAA7A-2E55-400E-ABE6-AC93BB1A59C5}" presName="parTx1" presStyleLbl="node1" presStyleIdx="0" presStyleCnt="2"/>
      <dgm:spPr/>
    </dgm:pt>
    <dgm:pt modelId="{23BC0F00-6853-4F8E-9B73-2655CD35FB94}" type="pres">
      <dgm:prSet presAssocID="{66E6EF31-D2F2-4AB3-B92E-79ECBB621F6F}" presName="picture1" presStyleCnt="0"/>
      <dgm:spPr/>
    </dgm:pt>
    <dgm:pt modelId="{4F3FD6DC-83DD-45E4-BE8B-37FFA2D30A90}" type="pres">
      <dgm:prSet presAssocID="{66E6EF31-D2F2-4AB3-B92E-79ECBB621F6F}" presName="imageRepeatNode" presStyleLbl="fgImgPlace1" presStyleIdx="0" presStyleCnt="2"/>
      <dgm:spPr/>
    </dgm:pt>
    <dgm:pt modelId="{65E54E0F-F2F8-4A8D-A49E-69C44DFC13F4}" type="pres">
      <dgm:prSet presAssocID="{EF2A4D30-08D2-4701-84E0-C6B23E0E99ED}" presName="parTx2" presStyleLbl="node1" presStyleIdx="1" presStyleCnt="2"/>
      <dgm:spPr/>
    </dgm:pt>
    <dgm:pt modelId="{3F32A898-3BE4-429F-9884-4D8FD1A91652}" type="pres">
      <dgm:prSet presAssocID="{29A33919-10C4-4EEF-A4CB-C171F37065DC}" presName="picture2" presStyleCnt="0"/>
      <dgm:spPr/>
    </dgm:pt>
    <dgm:pt modelId="{291882A1-5DAF-43EA-BC72-BFDF8A31000D}" type="pres">
      <dgm:prSet presAssocID="{29A33919-10C4-4EEF-A4CB-C171F37065DC}" presName="imageRepeatNode" presStyleLbl="fgImgPlace1" presStyleIdx="1" presStyleCnt="2"/>
      <dgm:spPr/>
    </dgm:pt>
  </dgm:ptLst>
  <dgm:cxnLst>
    <dgm:cxn modelId="{A092C935-3041-4178-9F1D-29A7CA67A71B}" type="presOf" srcId="{EF2A4D30-08D2-4701-84E0-C6B23E0E99ED}" destId="{65E54E0F-F2F8-4A8D-A49E-69C44DFC13F4}" srcOrd="0" destOrd="0" presId="urn:microsoft.com/office/officeart/2008/layout/AscendingPictureAccentProcess"/>
    <dgm:cxn modelId="{5FF0613C-DC78-424A-A1AC-AD95C49E3359}" srcId="{0C81404B-D34B-498C-AD25-502B026D9836}" destId="{C60BAA7A-2E55-400E-ABE6-AC93BB1A59C5}" srcOrd="0" destOrd="0" parTransId="{0B4545E8-4CC7-4273-858D-AE7074E010E4}" sibTransId="{66E6EF31-D2F2-4AB3-B92E-79ECBB621F6F}"/>
    <dgm:cxn modelId="{0D15A642-46A4-4FEC-B049-FE21B8144DEA}" type="presOf" srcId="{0C81404B-D34B-498C-AD25-502B026D9836}" destId="{626881FD-F10C-4187-9C0F-7B407C05902A}" srcOrd="0" destOrd="0" presId="urn:microsoft.com/office/officeart/2008/layout/AscendingPictureAccentProcess"/>
    <dgm:cxn modelId="{2BF71553-7B1C-4A28-91E5-79D89B5461A6}" srcId="{0C81404B-D34B-498C-AD25-502B026D9836}" destId="{EF2A4D30-08D2-4701-84E0-C6B23E0E99ED}" srcOrd="1" destOrd="0" parTransId="{5B9DD583-EE38-4A44-9351-661191837621}" sibTransId="{29A33919-10C4-4EEF-A4CB-C171F37065DC}"/>
    <dgm:cxn modelId="{0E96C5B4-DD0F-40ED-9965-BAF361EFB393}" type="presOf" srcId="{66E6EF31-D2F2-4AB3-B92E-79ECBB621F6F}" destId="{4F3FD6DC-83DD-45E4-BE8B-37FFA2D30A90}" srcOrd="0" destOrd="0" presId="urn:microsoft.com/office/officeart/2008/layout/AscendingPictureAccentProcess"/>
    <dgm:cxn modelId="{27BE29C0-4D31-40D2-BBE0-CBFAE7668851}" type="presOf" srcId="{29A33919-10C4-4EEF-A4CB-C171F37065DC}" destId="{291882A1-5DAF-43EA-BC72-BFDF8A31000D}" srcOrd="0" destOrd="0" presId="urn:microsoft.com/office/officeart/2008/layout/AscendingPictureAccentProcess"/>
    <dgm:cxn modelId="{78B333FD-B522-45E4-B9D6-FABBBD1B88B2}" type="presOf" srcId="{C60BAA7A-2E55-400E-ABE6-AC93BB1A59C5}" destId="{233578E7-C2C5-40FB-B54B-04AF75CA9F39}" srcOrd="0" destOrd="0" presId="urn:microsoft.com/office/officeart/2008/layout/AscendingPictureAccentProcess"/>
    <dgm:cxn modelId="{787FF054-659D-4FDD-A300-A42D40A2172B}" type="presParOf" srcId="{626881FD-F10C-4187-9C0F-7B407C05902A}" destId="{8C54D961-E474-4CCD-A410-850145F771B1}" srcOrd="0" destOrd="0" presId="urn:microsoft.com/office/officeart/2008/layout/AscendingPictureAccentProcess"/>
    <dgm:cxn modelId="{8C8D87BF-C3C3-470B-8C1F-F47CBFC4E3F2}" type="presParOf" srcId="{626881FD-F10C-4187-9C0F-7B407C05902A}" destId="{7F63E816-9D00-4A08-B74C-081049B02117}" srcOrd="1" destOrd="0" presId="urn:microsoft.com/office/officeart/2008/layout/AscendingPictureAccentProcess"/>
    <dgm:cxn modelId="{5BD88D24-AE77-46C8-8752-4A5696B4F26D}" type="presParOf" srcId="{626881FD-F10C-4187-9C0F-7B407C05902A}" destId="{09AAC598-5EF4-4472-93FF-AB67CB2022B8}" srcOrd="2" destOrd="0" presId="urn:microsoft.com/office/officeart/2008/layout/AscendingPictureAccentProcess"/>
    <dgm:cxn modelId="{4BD98FC4-CCCB-425B-956C-A7FAF6C535D1}" type="presParOf" srcId="{626881FD-F10C-4187-9C0F-7B407C05902A}" destId="{BCAB8513-4C86-45AB-AD98-1C8C2FEB2F8E}" srcOrd="3" destOrd="0" presId="urn:microsoft.com/office/officeart/2008/layout/AscendingPictureAccentProcess"/>
    <dgm:cxn modelId="{D5D23A11-3191-46AA-81EA-242AD6082BBD}" type="presParOf" srcId="{626881FD-F10C-4187-9C0F-7B407C05902A}" destId="{9240C583-C1E9-416F-8B41-CA80C9EC71BC}" srcOrd="4" destOrd="0" presId="urn:microsoft.com/office/officeart/2008/layout/AscendingPictureAccentProcess"/>
    <dgm:cxn modelId="{BACC4D07-DBF5-4D3C-AA03-A70B5BC40596}" type="presParOf" srcId="{626881FD-F10C-4187-9C0F-7B407C05902A}" destId="{1ED78C1D-2693-4118-AB03-6079EC76B3F5}" srcOrd="5" destOrd="0" presId="urn:microsoft.com/office/officeart/2008/layout/AscendingPictureAccentProcess"/>
    <dgm:cxn modelId="{87EEAD84-9D17-45C7-A797-A93D888929FB}" type="presParOf" srcId="{626881FD-F10C-4187-9C0F-7B407C05902A}" destId="{210DB5D1-24AB-4D60-AE6D-8801B5878EF4}" srcOrd="6" destOrd="0" presId="urn:microsoft.com/office/officeart/2008/layout/AscendingPictureAccentProcess"/>
    <dgm:cxn modelId="{BE538B39-9DF2-4F23-83F1-CB62A870FFD5}" type="presParOf" srcId="{626881FD-F10C-4187-9C0F-7B407C05902A}" destId="{D1FDDAD9-C307-43B1-86CC-91C70F145F82}" srcOrd="7" destOrd="0" presId="urn:microsoft.com/office/officeart/2008/layout/AscendingPictureAccentProcess"/>
    <dgm:cxn modelId="{F79CA513-5CFD-40A2-9FC6-566FD6C519CA}" type="presParOf" srcId="{626881FD-F10C-4187-9C0F-7B407C05902A}" destId="{6139EFC2-69AC-4AC2-B309-58DE4A0FF583}" srcOrd="8" destOrd="0" presId="urn:microsoft.com/office/officeart/2008/layout/AscendingPictureAccentProcess"/>
    <dgm:cxn modelId="{FFA96CA4-C99C-4875-B4FB-18C6CFC1FDE3}" type="presParOf" srcId="{626881FD-F10C-4187-9C0F-7B407C05902A}" destId="{013FDE8C-8AEC-4B55-8477-2E0CCFA12745}" srcOrd="9" destOrd="0" presId="urn:microsoft.com/office/officeart/2008/layout/AscendingPictureAccentProcess"/>
    <dgm:cxn modelId="{E14AA535-5B7A-4A07-ADB3-5A3ABFAF48EE}" type="presParOf" srcId="{626881FD-F10C-4187-9C0F-7B407C05902A}" destId="{233578E7-C2C5-40FB-B54B-04AF75CA9F39}" srcOrd="10" destOrd="0" presId="urn:microsoft.com/office/officeart/2008/layout/AscendingPictureAccentProcess"/>
    <dgm:cxn modelId="{44D08E19-B8AD-4268-A698-45D6AFB42DB7}" type="presParOf" srcId="{626881FD-F10C-4187-9C0F-7B407C05902A}" destId="{23BC0F00-6853-4F8E-9B73-2655CD35FB94}" srcOrd="11" destOrd="0" presId="urn:microsoft.com/office/officeart/2008/layout/AscendingPictureAccentProcess"/>
    <dgm:cxn modelId="{203E71BC-A02D-4749-8B30-8AD552E0D8D4}" type="presParOf" srcId="{23BC0F00-6853-4F8E-9B73-2655CD35FB94}" destId="{4F3FD6DC-83DD-45E4-BE8B-37FFA2D30A90}" srcOrd="0" destOrd="0" presId="urn:microsoft.com/office/officeart/2008/layout/AscendingPictureAccentProcess"/>
    <dgm:cxn modelId="{BB7E3982-4CF4-4AAB-97CD-6A8D66CBE84D}" type="presParOf" srcId="{626881FD-F10C-4187-9C0F-7B407C05902A}" destId="{65E54E0F-F2F8-4A8D-A49E-69C44DFC13F4}" srcOrd="12" destOrd="0" presId="urn:microsoft.com/office/officeart/2008/layout/AscendingPictureAccentProcess"/>
    <dgm:cxn modelId="{9D067FC1-14F8-4202-8899-77645FF4B883}" type="presParOf" srcId="{626881FD-F10C-4187-9C0F-7B407C05902A}" destId="{3F32A898-3BE4-429F-9884-4D8FD1A91652}" srcOrd="13" destOrd="0" presId="urn:microsoft.com/office/officeart/2008/layout/AscendingPictureAccentProcess"/>
    <dgm:cxn modelId="{2E3A684C-EA6A-4A73-85CC-FC60DD9754E0}" type="presParOf" srcId="{3F32A898-3BE4-429F-9884-4D8FD1A91652}" destId="{291882A1-5DAF-43EA-BC72-BFDF8A31000D}" srcOrd="0" destOrd="0" presId="urn:microsoft.com/office/officeart/2008/layout/AscendingPictureAccentProcess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429BA51-1302-4631-9C01-682D6281CDA6}" type="doc">
      <dgm:prSet loTypeId="urn:microsoft.com/office/officeart/2008/layout/AscendingPictureAccentProcess" loCatId="picture" qsTypeId="urn:microsoft.com/office/officeart/2005/8/quickstyle/simple5" qsCatId="simple" csTypeId="urn:microsoft.com/office/officeart/2005/8/colors/accent2_1" csCatId="accent2" phldr="1"/>
      <dgm:spPr/>
      <dgm:t>
        <a:bodyPr/>
        <a:lstStyle/>
        <a:p>
          <a:endParaRPr lang="es-ES"/>
        </a:p>
      </dgm:t>
    </dgm:pt>
    <dgm:pt modelId="{935F9CAC-C490-443E-B5CD-7F925C63DD09}">
      <dgm:prSet phldrT="[Texto]" custT="1"/>
      <dgm:spPr/>
      <dgm:t>
        <a:bodyPr/>
        <a:lstStyle/>
        <a:p>
          <a:pPr algn="ctr"/>
          <a:r>
            <a:rPr lang="es-ES" sz="2400" dirty="0"/>
            <a:t>2017</a:t>
          </a:r>
        </a:p>
        <a:p>
          <a:pPr algn="ctr"/>
          <a:r>
            <a:rPr lang="es-ES" sz="2400" dirty="0"/>
            <a:t>61.776 Servicios</a:t>
          </a:r>
        </a:p>
      </dgm:t>
    </dgm:pt>
    <dgm:pt modelId="{EAEAD08D-667C-4533-ADE3-0325B4452161}" type="parTrans" cxnId="{D92ECF7C-2EC9-48B0-9707-76D904E25451}">
      <dgm:prSet/>
      <dgm:spPr/>
      <dgm:t>
        <a:bodyPr/>
        <a:lstStyle/>
        <a:p>
          <a:endParaRPr lang="es-ES"/>
        </a:p>
      </dgm:t>
    </dgm:pt>
    <dgm:pt modelId="{85766200-8B36-4514-B1C5-E0173A0C8503}" type="sibTrans" cxnId="{D92ECF7C-2EC9-48B0-9707-76D904E25451}">
      <dgm:prSet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3000" r="-23000"/>
          </a:stretch>
        </a:blipFill>
      </dgm:spPr>
      <dgm:t>
        <a:bodyPr/>
        <a:lstStyle/>
        <a:p>
          <a:endParaRPr lang="es-ES"/>
        </a:p>
      </dgm:t>
      <dgm:extLst>
        <a:ext uri="{E40237B7-FDA0-4F09-8148-C483321AD2D9}">
          <dgm14:cNvPr xmlns:dgm14="http://schemas.microsoft.com/office/drawing/2010/diagram" id="0" name="" descr="Imagen relacionada"/>
        </a:ext>
      </dgm:extLst>
    </dgm:pt>
    <dgm:pt modelId="{94BB4811-B7C6-47BF-B2E0-66FA65BD0A28}">
      <dgm:prSet phldrT="[Texto]" custT="1"/>
      <dgm:spPr/>
      <dgm:t>
        <a:bodyPr/>
        <a:lstStyle/>
        <a:p>
          <a:pPr algn="ctr"/>
          <a:r>
            <a:rPr lang="es-ES" sz="2400" dirty="0"/>
            <a:t>2018</a:t>
          </a:r>
        </a:p>
        <a:p>
          <a:pPr algn="ctr"/>
          <a:r>
            <a:rPr lang="es-ES" sz="2400" dirty="0"/>
            <a:t>63.618 Servicios</a:t>
          </a:r>
        </a:p>
      </dgm:t>
    </dgm:pt>
    <dgm:pt modelId="{FC542BAA-4D8E-4EFE-9D98-C2A52F3295ED}" type="sibTrans" cxnId="{44AC7418-DCC3-4747-AEB6-A94F9D23B071}">
      <dgm:prSet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t>
        <a:bodyPr/>
        <a:lstStyle/>
        <a:p>
          <a:endParaRPr lang="es-ES"/>
        </a:p>
      </dgm:t>
      <dgm:extLst>
        <a:ext uri="{E40237B7-FDA0-4F09-8148-C483321AD2D9}">
          <dgm14:cNvPr xmlns:dgm14="http://schemas.microsoft.com/office/drawing/2010/diagram" id="0" name="" descr="Resultado de imagen para emvarias"/>
        </a:ext>
      </dgm:extLst>
    </dgm:pt>
    <dgm:pt modelId="{46457018-92D6-4B10-8F8E-D1F8B9B61B54}" type="parTrans" cxnId="{44AC7418-DCC3-4747-AEB6-A94F9D23B071}">
      <dgm:prSet/>
      <dgm:spPr/>
      <dgm:t>
        <a:bodyPr/>
        <a:lstStyle/>
        <a:p>
          <a:endParaRPr lang="es-ES"/>
        </a:p>
      </dgm:t>
    </dgm:pt>
    <dgm:pt modelId="{B310C99D-0ECB-4591-B22E-A621114AC48F}" type="pres">
      <dgm:prSet presAssocID="{F429BA51-1302-4631-9C01-682D6281CDA6}" presName="Name0" presStyleCnt="0">
        <dgm:presLayoutVars>
          <dgm:chMax val="7"/>
          <dgm:chPref val="7"/>
          <dgm:dir/>
        </dgm:presLayoutVars>
      </dgm:prSet>
      <dgm:spPr/>
    </dgm:pt>
    <dgm:pt modelId="{2D2F20D3-C8FE-4D0A-8665-20153E3B15A5}" type="pres">
      <dgm:prSet presAssocID="{F429BA51-1302-4631-9C01-682D6281CDA6}" presName="dot1" presStyleLbl="alignNode1" presStyleIdx="0" presStyleCnt="10"/>
      <dgm:spPr/>
    </dgm:pt>
    <dgm:pt modelId="{609350BC-2CDC-4E78-AB6B-5413B5F441FE}" type="pres">
      <dgm:prSet presAssocID="{F429BA51-1302-4631-9C01-682D6281CDA6}" presName="dot2" presStyleLbl="alignNode1" presStyleIdx="1" presStyleCnt="10"/>
      <dgm:spPr/>
    </dgm:pt>
    <dgm:pt modelId="{BB8CD65D-E9F5-4F85-8012-816368CC0D27}" type="pres">
      <dgm:prSet presAssocID="{F429BA51-1302-4631-9C01-682D6281CDA6}" presName="dot3" presStyleLbl="alignNode1" presStyleIdx="2" presStyleCnt="10"/>
      <dgm:spPr/>
    </dgm:pt>
    <dgm:pt modelId="{3A7F708F-9360-45CA-BC25-C2CD23379AC2}" type="pres">
      <dgm:prSet presAssocID="{F429BA51-1302-4631-9C01-682D6281CDA6}" presName="dotArrow1" presStyleLbl="alignNode1" presStyleIdx="3" presStyleCnt="10"/>
      <dgm:spPr/>
    </dgm:pt>
    <dgm:pt modelId="{AD052D48-D683-499B-B803-7D6FC9792E06}" type="pres">
      <dgm:prSet presAssocID="{F429BA51-1302-4631-9C01-682D6281CDA6}" presName="dotArrow2" presStyleLbl="alignNode1" presStyleIdx="4" presStyleCnt="10"/>
      <dgm:spPr/>
    </dgm:pt>
    <dgm:pt modelId="{EA03BA8F-2DDE-46C1-9D5E-C7FF68ADCDB0}" type="pres">
      <dgm:prSet presAssocID="{F429BA51-1302-4631-9C01-682D6281CDA6}" presName="dotArrow3" presStyleLbl="alignNode1" presStyleIdx="5" presStyleCnt="10"/>
      <dgm:spPr/>
    </dgm:pt>
    <dgm:pt modelId="{6F248B01-3092-4A02-A686-DF4F5A312572}" type="pres">
      <dgm:prSet presAssocID="{F429BA51-1302-4631-9C01-682D6281CDA6}" presName="dotArrow4" presStyleLbl="alignNode1" presStyleIdx="6" presStyleCnt="10"/>
      <dgm:spPr/>
    </dgm:pt>
    <dgm:pt modelId="{E4C1F9E6-DDBD-4E2E-818D-A5E50B87309D}" type="pres">
      <dgm:prSet presAssocID="{F429BA51-1302-4631-9C01-682D6281CDA6}" presName="dotArrow5" presStyleLbl="alignNode1" presStyleIdx="7" presStyleCnt="10"/>
      <dgm:spPr/>
    </dgm:pt>
    <dgm:pt modelId="{1C6F609B-005B-4FA5-9071-562B1709184F}" type="pres">
      <dgm:prSet presAssocID="{F429BA51-1302-4631-9C01-682D6281CDA6}" presName="dotArrow6" presStyleLbl="alignNode1" presStyleIdx="8" presStyleCnt="10"/>
      <dgm:spPr/>
    </dgm:pt>
    <dgm:pt modelId="{69603E9C-CB40-4C79-831E-F8FF98E8F381}" type="pres">
      <dgm:prSet presAssocID="{F429BA51-1302-4631-9C01-682D6281CDA6}" presName="dotArrow7" presStyleLbl="alignNode1" presStyleIdx="9" presStyleCnt="10"/>
      <dgm:spPr/>
    </dgm:pt>
    <dgm:pt modelId="{7854A941-2B2A-445C-8C33-675A0A3FB7F5}" type="pres">
      <dgm:prSet presAssocID="{935F9CAC-C490-443E-B5CD-7F925C63DD09}" presName="parTx1" presStyleLbl="node1" presStyleIdx="0" presStyleCnt="2" custScaleX="137803" custScaleY="152199"/>
      <dgm:spPr/>
    </dgm:pt>
    <dgm:pt modelId="{04BABBB7-7861-4A63-926C-98C2A8C9536B}" type="pres">
      <dgm:prSet presAssocID="{85766200-8B36-4514-B1C5-E0173A0C8503}" presName="picture1" presStyleCnt="0"/>
      <dgm:spPr/>
    </dgm:pt>
    <dgm:pt modelId="{B42D4CC6-5CD8-4FE0-99C2-99FD3D515522}" type="pres">
      <dgm:prSet presAssocID="{85766200-8B36-4514-B1C5-E0173A0C8503}" presName="imageRepeatNode" presStyleLbl="fgImgPlace1" presStyleIdx="0" presStyleCnt="2"/>
      <dgm:spPr/>
    </dgm:pt>
    <dgm:pt modelId="{3F142C64-4DA1-42A3-93CC-7712B5C5E6A6}" type="pres">
      <dgm:prSet presAssocID="{94BB4811-B7C6-47BF-B2E0-66FA65BD0A28}" presName="parTx2" presStyleLbl="node1" presStyleIdx="1" presStyleCnt="2" custScaleX="129932" custScaleY="144088"/>
      <dgm:spPr/>
    </dgm:pt>
    <dgm:pt modelId="{2847CEB1-5EA5-4693-95D3-F9F7F02D0AC3}" type="pres">
      <dgm:prSet presAssocID="{FC542BAA-4D8E-4EFE-9D98-C2A52F3295ED}" presName="picture2" presStyleCnt="0"/>
      <dgm:spPr/>
    </dgm:pt>
    <dgm:pt modelId="{59814DFD-7B32-4B04-908A-41B5FFA06206}" type="pres">
      <dgm:prSet presAssocID="{FC542BAA-4D8E-4EFE-9D98-C2A52F3295ED}" presName="imageRepeatNode" presStyleLbl="fgImgPlace1" presStyleIdx="1" presStyleCnt="2"/>
      <dgm:spPr/>
    </dgm:pt>
  </dgm:ptLst>
  <dgm:cxnLst>
    <dgm:cxn modelId="{44AC7418-DCC3-4747-AEB6-A94F9D23B071}" srcId="{F429BA51-1302-4631-9C01-682D6281CDA6}" destId="{94BB4811-B7C6-47BF-B2E0-66FA65BD0A28}" srcOrd="1" destOrd="0" parTransId="{46457018-92D6-4B10-8F8E-D1F8B9B61B54}" sibTransId="{FC542BAA-4D8E-4EFE-9D98-C2A52F3295ED}"/>
    <dgm:cxn modelId="{1C03F460-ABA0-49E8-AE45-407FEF5310D7}" type="presOf" srcId="{94BB4811-B7C6-47BF-B2E0-66FA65BD0A28}" destId="{3F142C64-4DA1-42A3-93CC-7712B5C5E6A6}" srcOrd="0" destOrd="0" presId="urn:microsoft.com/office/officeart/2008/layout/AscendingPictureAccentProcess"/>
    <dgm:cxn modelId="{D92ECF7C-2EC9-48B0-9707-76D904E25451}" srcId="{F429BA51-1302-4631-9C01-682D6281CDA6}" destId="{935F9CAC-C490-443E-B5CD-7F925C63DD09}" srcOrd="0" destOrd="0" parTransId="{EAEAD08D-667C-4533-ADE3-0325B4452161}" sibTransId="{85766200-8B36-4514-B1C5-E0173A0C8503}"/>
    <dgm:cxn modelId="{14D68091-DADC-4442-B365-BBB47705A509}" type="presOf" srcId="{F429BA51-1302-4631-9C01-682D6281CDA6}" destId="{B310C99D-0ECB-4591-B22E-A621114AC48F}" srcOrd="0" destOrd="0" presId="urn:microsoft.com/office/officeart/2008/layout/AscendingPictureAccentProcess"/>
    <dgm:cxn modelId="{30C646AE-F2C5-4E61-A087-96ED10FB6272}" type="presOf" srcId="{FC542BAA-4D8E-4EFE-9D98-C2A52F3295ED}" destId="{59814DFD-7B32-4B04-908A-41B5FFA06206}" srcOrd="0" destOrd="0" presId="urn:microsoft.com/office/officeart/2008/layout/AscendingPictureAccentProcess"/>
    <dgm:cxn modelId="{0E7890BA-DA11-47D9-8675-D992D60BFF79}" type="presOf" srcId="{935F9CAC-C490-443E-B5CD-7F925C63DD09}" destId="{7854A941-2B2A-445C-8C33-675A0A3FB7F5}" srcOrd="0" destOrd="0" presId="urn:microsoft.com/office/officeart/2008/layout/AscendingPictureAccentProcess"/>
    <dgm:cxn modelId="{F8F04FCE-7426-4400-B80E-B992A5795442}" type="presOf" srcId="{85766200-8B36-4514-B1C5-E0173A0C8503}" destId="{B42D4CC6-5CD8-4FE0-99C2-99FD3D515522}" srcOrd="0" destOrd="0" presId="urn:microsoft.com/office/officeart/2008/layout/AscendingPictureAccentProcess"/>
    <dgm:cxn modelId="{CAB7DF71-6ABB-40F0-8C80-22C470DE832A}" type="presParOf" srcId="{B310C99D-0ECB-4591-B22E-A621114AC48F}" destId="{2D2F20D3-C8FE-4D0A-8665-20153E3B15A5}" srcOrd="0" destOrd="0" presId="urn:microsoft.com/office/officeart/2008/layout/AscendingPictureAccentProcess"/>
    <dgm:cxn modelId="{E0B19151-5511-4476-8643-778D0A300444}" type="presParOf" srcId="{B310C99D-0ECB-4591-B22E-A621114AC48F}" destId="{609350BC-2CDC-4E78-AB6B-5413B5F441FE}" srcOrd="1" destOrd="0" presId="urn:microsoft.com/office/officeart/2008/layout/AscendingPictureAccentProcess"/>
    <dgm:cxn modelId="{31728027-3632-4D24-BD64-35DBFC35FF31}" type="presParOf" srcId="{B310C99D-0ECB-4591-B22E-A621114AC48F}" destId="{BB8CD65D-E9F5-4F85-8012-816368CC0D27}" srcOrd="2" destOrd="0" presId="urn:microsoft.com/office/officeart/2008/layout/AscendingPictureAccentProcess"/>
    <dgm:cxn modelId="{DD7C8C2C-1C82-4E47-BFEB-F1B1F1B279A9}" type="presParOf" srcId="{B310C99D-0ECB-4591-B22E-A621114AC48F}" destId="{3A7F708F-9360-45CA-BC25-C2CD23379AC2}" srcOrd="3" destOrd="0" presId="urn:microsoft.com/office/officeart/2008/layout/AscendingPictureAccentProcess"/>
    <dgm:cxn modelId="{AF6BB3F5-51BC-4574-9B9F-0CC60DBA0A41}" type="presParOf" srcId="{B310C99D-0ECB-4591-B22E-A621114AC48F}" destId="{AD052D48-D683-499B-B803-7D6FC9792E06}" srcOrd="4" destOrd="0" presId="urn:microsoft.com/office/officeart/2008/layout/AscendingPictureAccentProcess"/>
    <dgm:cxn modelId="{E5188E6D-371D-4241-AB8C-196BD0E107C4}" type="presParOf" srcId="{B310C99D-0ECB-4591-B22E-A621114AC48F}" destId="{EA03BA8F-2DDE-46C1-9D5E-C7FF68ADCDB0}" srcOrd="5" destOrd="0" presId="urn:microsoft.com/office/officeart/2008/layout/AscendingPictureAccentProcess"/>
    <dgm:cxn modelId="{AC5EE485-2505-44F1-B9AF-F5EFD11AF1C3}" type="presParOf" srcId="{B310C99D-0ECB-4591-B22E-A621114AC48F}" destId="{6F248B01-3092-4A02-A686-DF4F5A312572}" srcOrd="6" destOrd="0" presId="urn:microsoft.com/office/officeart/2008/layout/AscendingPictureAccentProcess"/>
    <dgm:cxn modelId="{34D0BE9B-C6FF-4AB3-A5C8-BAE22E4CF46A}" type="presParOf" srcId="{B310C99D-0ECB-4591-B22E-A621114AC48F}" destId="{E4C1F9E6-DDBD-4E2E-818D-A5E50B87309D}" srcOrd="7" destOrd="0" presId="urn:microsoft.com/office/officeart/2008/layout/AscendingPictureAccentProcess"/>
    <dgm:cxn modelId="{1746C727-C2A4-4FBC-A49C-FCF58B1FFEB6}" type="presParOf" srcId="{B310C99D-0ECB-4591-B22E-A621114AC48F}" destId="{1C6F609B-005B-4FA5-9071-562B1709184F}" srcOrd="8" destOrd="0" presId="urn:microsoft.com/office/officeart/2008/layout/AscendingPictureAccentProcess"/>
    <dgm:cxn modelId="{36C16450-B05A-41C6-9FCA-C70E456F7405}" type="presParOf" srcId="{B310C99D-0ECB-4591-B22E-A621114AC48F}" destId="{69603E9C-CB40-4C79-831E-F8FF98E8F381}" srcOrd="9" destOrd="0" presId="urn:microsoft.com/office/officeart/2008/layout/AscendingPictureAccentProcess"/>
    <dgm:cxn modelId="{1AB3C5E6-60A4-483B-9C2C-C7267E7572E8}" type="presParOf" srcId="{B310C99D-0ECB-4591-B22E-A621114AC48F}" destId="{7854A941-2B2A-445C-8C33-675A0A3FB7F5}" srcOrd="10" destOrd="0" presId="urn:microsoft.com/office/officeart/2008/layout/AscendingPictureAccentProcess"/>
    <dgm:cxn modelId="{4A25AD68-B39C-433C-AD10-60D3D0C3C841}" type="presParOf" srcId="{B310C99D-0ECB-4591-B22E-A621114AC48F}" destId="{04BABBB7-7861-4A63-926C-98C2A8C9536B}" srcOrd="11" destOrd="0" presId="urn:microsoft.com/office/officeart/2008/layout/AscendingPictureAccentProcess"/>
    <dgm:cxn modelId="{EEA2E1D9-9EAD-4199-B2B7-C4E9CAA8ECD8}" type="presParOf" srcId="{04BABBB7-7861-4A63-926C-98C2A8C9536B}" destId="{B42D4CC6-5CD8-4FE0-99C2-99FD3D515522}" srcOrd="0" destOrd="0" presId="urn:microsoft.com/office/officeart/2008/layout/AscendingPictureAccentProcess"/>
    <dgm:cxn modelId="{0D321F5C-D820-4704-A7A6-1815370D3601}" type="presParOf" srcId="{B310C99D-0ECB-4591-B22E-A621114AC48F}" destId="{3F142C64-4DA1-42A3-93CC-7712B5C5E6A6}" srcOrd="12" destOrd="0" presId="urn:microsoft.com/office/officeart/2008/layout/AscendingPictureAccentProcess"/>
    <dgm:cxn modelId="{70EC7ED0-18C0-4DC9-9F38-35CCFA48FE3D}" type="presParOf" srcId="{B310C99D-0ECB-4591-B22E-A621114AC48F}" destId="{2847CEB1-5EA5-4693-95D3-F9F7F02D0AC3}" srcOrd="13" destOrd="0" presId="urn:microsoft.com/office/officeart/2008/layout/AscendingPictureAccentProcess"/>
    <dgm:cxn modelId="{20DA3D44-E8CA-4437-AD5E-E42235E96C2F}" type="presParOf" srcId="{2847CEB1-5EA5-4693-95D3-F9F7F02D0AC3}" destId="{59814DFD-7B32-4B04-908A-41B5FFA06206}" srcOrd="0" destOrd="0" presId="urn:microsoft.com/office/officeart/2008/layout/AscendingPictureAccentProces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E3C259-F281-4637-80C5-37AA4D166C45}">
      <dsp:nvSpPr>
        <dsp:cNvPr id="0" name=""/>
        <dsp:cNvSpPr/>
      </dsp:nvSpPr>
      <dsp:spPr>
        <a:xfrm>
          <a:off x="0" y="434283"/>
          <a:ext cx="4676998" cy="27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CE55247-F1F0-45C0-90BC-57C9A7763F52}">
      <dsp:nvSpPr>
        <dsp:cNvPr id="0" name=""/>
        <dsp:cNvSpPr/>
      </dsp:nvSpPr>
      <dsp:spPr>
        <a:xfrm>
          <a:off x="233621" y="49646"/>
          <a:ext cx="3613340" cy="546997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3746" tIns="0" rIns="123746" bIns="0" numCol="1" spcCol="1270" anchor="ctr" anchorCtr="0">
          <a:noAutofit/>
        </a:bodyPr>
        <a:lstStyle/>
        <a:p>
          <a:pPr mar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1" kern="1200" dirty="0"/>
            <a:t>Crecimiento de 1.52% 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1" kern="1200" dirty="0"/>
            <a:t>9.585  Toneladas</a:t>
          </a:r>
          <a:endParaRPr lang="es-ES" sz="1600" kern="1200" dirty="0"/>
        </a:p>
      </dsp:txBody>
      <dsp:txXfrm>
        <a:off x="260323" y="76348"/>
        <a:ext cx="3559936" cy="493593"/>
      </dsp:txXfrm>
    </dsp:sp>
    <dsp:sp modelId="{4096F1A5-D2C2-4BEA-8FCB-4F4A4DEDC087}">
      <dsp:nvSpPr>
        <dsp:cNvPr id="0" name=""/>
        <dsp:cNvSpPr/>
      </dsp:nvSpPr>
      <dsp:spPr>
        <a:xfrm>
          <a:off x="0" y="1512858"/>
          <a:ext cx="4676998" cy="27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B84929-F6F7-4113-9925-8E608B9DD078}">
      <dsp:nvSpPr>
        <dsp:cNvPr id="0" name=""/>
        <dsp:cNvSpPr/>
      </dsp:nvSpPr>
      <dsp:spPr>
        <a:xfrm>
          <a:off x="240581" y="795620"/>
          <a:ext cx="3584786" cy="904335"/>
        </a:xfrm>
        <a:prstGeom prst="roundRect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3746" tIns="0" rIns="123746" bIns="0" numCol="1" spcCol="1270" anchor="ctr" anchorCtr="0">
          <a:noAutofit/>
        </a:bodyPr>
        <a:lstStyle/>
        <a:p>
          <a:pPr mar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300" b="0" kern="1200" dirty="0"/>
            <a:t>Incremento Rutas (3 Rutas recolección)</a:t>
          </a:r>
        </a:p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300" b="0" kern="1200" dirty="0"/>
            <a:t>Incremento del Servicio en Zonas de Difícil Acceso. (5 JAC)</a:t>
          </a:r>
        </a:p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300" kern="1200" dirty="0"/>
            <a:t>Crecimiento de Ciudad</a:t>
          </a:r>
        </a:p>
      </dsp:txBody>
      <dsp:txXfrm>
        <a:off x="284727" y="839766"/>
        <a:ext cx="3496494" cy="81604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9EBAA4-A2B1-46D5-AB0F-5B9A35CF53C2}">
      <dsp:nvSpPr>
        <dsp:cNvPr id="0" name=""/>
        <dsp:cNvSpPr/>
      </dsp:nvSpPr>
      <dsp:spPr>
        <a:xfrm>
          <a:off x="552100" y="394753"/>
          <a:ext cx="1120419" cy="747319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06680" rIns="106680" bIns="10668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b="1" kern="1200" dirty="0"/>
            <a:t>3.303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b="1" kern="1200" dirty="0"/>
            <a:t>Quejas</a:t>
          </a:r>
        </a:p>
      </dsp:txBody>
      <dsp:txXfrm>
        <a:off x="731367" y="394753"/>
        <a:ext cx="941152" cy="747319"/>
      </dsp:txXfrm>
    </dsp:sp>
    <dsp:sp modelId="{BD2A4735-9F3C-44F0-BD80-23772C273204}">
      <dsp:nvSpPr>
        <dsp:cNvPr id="0" name=""/>
        <dsp:cNvSpPr/>
      </dsp:nvSpPr>
      <dsp:spPr>
        <a:xfrm>
          <a:off x="-45456" y="95975"/>
          <a:ext cx="746946" cy="746946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/>
            <a:t>2017</a:t>
          </a:r>
        </a:p>
      </dsp:txBody>
      <dsp:txXfrm>
        <a:off x="63932" y="205363"/>
        <a:ext cx="528170" cy="528170"/>
      </dsp:txXfrm>
    </dsp:sp>
    <dsp:sp modelId="{0ECD1C08-A6AC-4471-B09D-54EDD09BF4DB}">
      <dsp:nvSpPr>
        <dsp:cNvPr id="0" name=""/>
        <dsp:cNvSpPr/>
      </dsp:nvSpPr>
      <dsp:spPr>
        <a:xfrm>
          <a:off x="2419465" y="394753"/>
          <a:ext cx="1120419" cy="747319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06680" rIns="106680" bIns="10668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b="1" kern="1200" dirty="0"/>
            <a:t>2.453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b="1" kern="1200" dirty="0"/>
            <a:t>Quejas</a:t>
          </a:r>
          <a:endParaRPr lang="es-ES" sz="1500" kern="1200" dirty="0"/>
        </a:p>
      </dsp:txBody>
      <dsp:txXfrm>
        <a:off x="2598733" y="394753"/>
        <a:ext cx="941152" cy="747319"/>
      </dsp:txXfrm>
    </dsp:sp>
    <dsp:sp modelId="{1933E6DB-541A-499A-815C-7034E4D6B63B}">
      <dsp:nvSpPr>
        <dsp:cNvPr id="0" name=""/>
        <dsp:cNvSpPr/>
      </dsp:nvSpPr>
      <dsp:spPr>
        <a:xfrm>
          <a:off x="1821909" y="95975"/>
          <a:ext cx="746946" cy="746946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/>
            <a:t>2018</a:t>
          </a:r>
        </a:p>
      </dsp:txBody>
      <dsp:txXfrm>
        <a:off x="1931297" y="205363"/>
        <a:ext cx="528170" cy="528170"/>
      </dsp:txXfrm>
    </dsp:sp>
    <dsp:sp modelId="{5C4B819C-082F-4B67-BC3F-AAB02E84E1C6}">
      <dsp:nvSpPr>
        <dsp:cNvPr id="0" name=""/>
        <dsp:cNvSpPr/>
      </dsp:nvSpPr>
      <dsp:spPr>
        <a:xfrm>
          <a:off x="4286831" y="394753"/>
          <a:ext cx="1311241" cy="885596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64008" rIns="64008" bIns="64008" numCol="1" spcCol="1270" anchor="ctr" anchorCtr="0">
          <a:noAutofit/>
        </a:bodyPr>
        <a:lstStyle/>
        <a:p>
          <a:pPr marL="0" lvl="0" indent="0" algn="just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900" b="1" kern="1200" dirty="0"/>
            <a:t>R  </a:t>
          </a:r>
          <a:r>
            <a:rPr lang="es-ES" sz="1200" b="1" kern="1200" dirty="0"/>
            <a:t>Resultado – Mejoramiento Prestación del Servicio</a:t>
          </a:r>
          <a:endParaRPr lang="es-ES" sz="900" b="1" kern="1200" dirty="0"/>
        </a:p>
      </dsp:txBody>
      <dsp:txXfrm>
        <a:off x="4496629" y="394753"/>
        <a:ext cx="1101442" cy="885596"/>
      </dsp:txXfrm>
    </dsp:sp>
    <dsp:sp modelId="{0A130356-512C-4E06-AC7B-40849CB3B979}">
      <dsp:nvSpPr>
        <dsp:cNvPr id="0" name=""/>
        <dsp:cNvSpPr/>
      </dsp:nvSpPr>
      <dsp:spPr>
        <a:xfrm>
          <a:off x="3880096" y="95975"/>
          <a:ext cx="746946" cy="746946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/>
            <a:t>-26%</a:t>
          </a:r>
        </a:p>
      </dsp:txBody>
      <dsp:txXfrm>
        <a:off x="3989484" y="205363"/>
        <a:ext cx="528170" cy="52817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8C3060-C0B7-4084-A566-75D1916CDA05}">
      <dsp:nvSpPr>
        <dsp:cNvPr id="0" name=""/>
        <dsp:cNvSpPr/>
      </dsp:nvSpPr>
      <dsp:spPr>
        <a:xfrm>
          <a:off x="0" y="306941"/>
          <a:ext cx="4858240" cy="52920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32688F-90B1-42FA-A286-D3F473BA0622}">
      <dsp:nvSpPr>
        <dsp:cNvPr id="0" name=""/>
        <dsp:cNvSpPr/>
      </dsp:nvSpPr>
      <dsp:spPr>
        <a:xfrm>
          <a:off x="242912" y="46747"/>
          <a:ext cx="3400768" cy="6199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541" tIns="0" rIns="128541" bIns="0" numCol="1" spcCol="1270" anchor="ctr" anchorCtr="0">
          <a:noAutofit/>
        </a:bodyPr>
        <a:lstStyle/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/>
            <a:t>RECURSO UTILIZADO</a:t>
          </a:r>
        </a:p>
      </dsp:txBody>
      <dsp:txXfrm>
        <a:off x="273174" y="77009"/>
        <a:ext cx="3340244" cy="559396"/>
      </dsp:txXfrm>
    </dsp:sp>
    <dsp:sp modelId="{4F129E92-8454-495C-AF0D-6000D1CF6CCA}">
      <dsp:nvSpPr>
        <dsp:cNvPr id="0" name=""/>
        <dsp:cNvSpPr/>
      </dsp:nvSpPr>
      <dsp:spPr>
        <a:xfrm>
          <a:off x="0" y="1581028"/>
          <a:ext cx="4858240" cy="52920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44D5AE1-9B12-46E5-9621-1740A6216040}">
      <dsp:nvSpPr>
        <dsp:cNvPr id="0" name=""/>
        <dsp:cNvSpPr/>
      </dsp:nvSpPr>
      <dsp:spPr>
        <a:xfrm>
          <a:off x="239828" y="999307"/>
          <a:ext cx="4613938" cy="8916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541" tIns="0" rIns="128541" bIns="0" numCol="1" spcCol="1270" anchor="ctr" anchorCtr="0">
          <a:noAutofit/>
        </a:bodyPr>
        <a:lstStyle/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800" kern="1200" dirty="0"/>
            <a:t>- 1.017 Operarios para las labores de Barrido</a:t>
          </a:r>
        </a:p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800" kern="1200" dirty="0"/>
            <a:t>- 7 Barredoras</a:t>
          </a:r>
          <a:endParaRPr lang="es-ES" sz="1800" kern="1200" dirty="0"/>
        </a:p>
      </dsp:txBody>
      <dsp:txXfrm>
        <a:off x="283356" y="1042835"/>
        <a:ext cx="4526882" cy="804624"/>
      </dsp:txXfrm>
    </dsp:sp>
    <dsp:sp modelId="{BC19BACA-0CDC-4499-AD58-14637C116E90}">
      <dsp:nvSpPr>
        <dsp:cNvPr id="0" name=""/>
        <dsp:cNvSpPr/>
      </dsp:nvSpPr>
      <dsp:spPr>
        <a:xfrm>
          <a:off x="0" y="2533588"/>
          <a:ext cx="4858240" cy="52920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6361EC-6EDA-40D5-9ACB-5581C703E460}">
      <dsp:nvSpPr>
        <dsp:cNvPr id="0" name=""/>
        <dsp:cNvSpPr/>
      </dsp:nvSpPr>
      <dsp:spPr>
        <a:xfrm>
          <a:off x="183712" y="2215228"/>
          <a:ext cx="4625760" cy="6199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541" tIns="0" rIns="128541" bIns="0" numCol="1" spcCol="1270" anchor="ctr" anchorCtr="0">
          <a:noAutofit/>
        </a:bodyPr>
        <a:lstStyle/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800" kern="1200" dirty="0"/>
            <a:t>Rediseño de 258 </a:t>
          </a:r>
          <a:r>
            <a:rPr lang="es-CO" sz="1800" kern="1200" dirty="0" err="1"/>
            <a:t>microrutas</a:t>
          </a:r>
          <a:r>
            <a:rPr lang="es-CO" sz="1800" kern="1200" dirty="0"/>
            <a:t> de L.V</a:t>
          </a:r>
        </a:p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800" kern="1200" dirty="0"/>
            <a:t>27 nuevas </a:t>
          </a:r>
          <a:r>
            <a:rPr lang="es-CO" sz="1800" kern="1200" dirty="0" err="1"/>
            <a:t>microrrutas</a:t>
          </a:r>
          <a:r>
            <a:rPr lang="es-CO" sz="1800" kern="1200" dirty="0"/>
            <a:t> manuales</a:t>
          </a:r>
          <a:endParaRPr lang="es-ES" sz="1800" kern="1200" dirty="0"/>
        </a:p>
      </dsp:txBody>
      <dsp:txXfrm>
        <a:off x="213974" y="2245490"/>
        <a:ext cx="4565236" cy="55939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54D961-E474-4CCD-A410-850145F771B1}">
      <dsp:nvSpPr>
        <dsp:cNvPr id="0" name=""/>
        <dsp:cNvSpPr/>
      </dsp:nvSpPr>
      <dsp:spPr>
        <a:xfrm>
          <a:off x="2162488" y="2300635"/>
          <a:ext cx="146144" cy="14614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F63E816-9D00-4A08-B74C-081049B02117}">
      <dsp:nvSpPr>
        <dsp:cNvPr id="0" name=""/>
        <dsp:cNvSpPr/>
      </dsp:nvSpPr>
      <dsp:spPr>
        <a:xfrm>
          <a:off x="2034465" y="2505797"/>
          <a:ext cx="146144" cy="14614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9AAC598-5EF4-4472-93FF-AB67CB2022B8}">
      <dsp:nvSpPr>
        <dsp:cNvPr id="0" name=""/>
        <dsp:cNvSpPr/>
      </dsp:nvSpPr>
      <dsp:spPr>
        <a:xfrm>
          <a:off x="1881891" y="2683423"/>
          <a:ext cx="146144" cy="14614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CAB8513-4C86-45AB-AD98-1C8C2FEB2F8E}">
      <dsp:nvSpPr>
        <dsp:cNvPr id="0" name=""/>
        <dsp:cNvSpPr/>
      </dsp:nvSpPr>
      <dsp:spPr>
        <a:xfrm>
          <a:off x="2064279" y="235828"/>
          <a:ext cx="146144" cy="14614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240C583-C1E9-416F-8B41-CA80C9EC71BC}">
      <dsp:nvSpPr>
        <dsp:cNvPr id="0" name=""/>
        <dsp:cNvSpPr/>
      </dsp:nvSpPr>
      <dsp:spPr>
        <a:xfrm>
          <a:off x="2259527" y="119479"/>
          <a:ext cx="146144" cy="14614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ED78C1D-2693-4118-AB03-6079EC76B3F5}">
      <dsp:nvSpPr>
        <dsp:cNvPr id="0" name=""/>
        <dsp:cNvSpPr/>
      </dsp:nvSpPr>
      <dsp:spPr>
        <a:xfrm>
          <a:off x="2454191" y="3130"/>
          <a:ext cx="146144" cy="14614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10DB5D1-24AB-4D60-AE6D-8801B5878EF4}">
      <dsp:nvSpPr>
        <dsp:cNvPr id="0" name=""/>
        <dsp:cNvSpPr/>
      </dsp:nvSpPr>
      <dsp:spPr>
        <a:xfrm>
          <a:off x="2648855" y="119479"/>
          <a:ext cx="146144" cy="14614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1FDDAD9-C307-43B1-86CC-91C70F145F82}">
      <dsp:nvSpPr>
        <dsp:cNvPr id="0" name=""/>
        <dsp:cNvSpPr/>
      </dsp:nvSpPr>
      <dsp:spPr>
        <a:xfrm>
          <a:off x="2844104" y="235828"/>
          <a:ext cx="146144" cy="14614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139EFC2-69AC-4AC2-B309-58DE4A0FF583}">
      <dsp:nvSpPr>
        <dsp:cNvPr id="0" name=""/>
        <dsp:cNvSpPr/>
      </dsp:nvSpPr>
      <dsp:spPr>
        <a:xfrm>
          <a:off x="2454191" y="248626"/>
          <a:ext cx="146144" cy="14614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13FDE8C-8AEC-4B55-8477-2E0CCFA12745}">
      <dsp:nvSpPr>
        <dsp:cNvPr id="0" name=""/>
        <dsp:cNvSpPr/>
      </dsp:nvSpPr>
      <dsp:spPr>
        <a:xfrm>
          <a:off x="2454191" y="494122"/>
          <a:ext cx="146144" cy="14614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33578E7-C2C5-40FB-B54B-04AF75CA9F39}">
      <dsp:nvSpPr>
        <dsp:cNvPr id="0" name=""/>
        <dsp:cNvSpPr/>
      </dsp:nvSpPr>
      <dsp:spPr>
        <a:xfrm>
          <a:off x="1265163" y="3217237"/>
          <a:ext cx="3152034" cy="84546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67181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b="1" kern="1200" dirty="0"/>
            <a:t>2017 – 1.473.843 </a:t>
          </a:r>
          <a:r>
            <a:rPr lang="es-ES" sz="2400" b="1" kern="1200" dirty="0" err="1"/>
            <a:t>Kms</a:t>
          </a:r>
          <a:endParaRPr lang="es-ES" sz="2400" b="1" kern="1200" dirty="0"/>
        </a:p>
      </dsp:txBody>
      <dsp:txXfrm>
        <a:off x="1306435" y="3258509"/>
        <a:ext cx="3069490" cy="762925"/>
      </dsp:txXfrm>
    </dsp:sp>
    <dsp:sp modelId="{4F3FD6DC-83DD-45E4-BE8B-37FFA2D30A90}">
      <dsp:nvSpPr>
        <dsp:cNvPr id="0" name=""/>
        <dsp:cNvSpPr/>
      </dsp:nvSpPr>
      <dsp:spPr>
        <a:xfrm>
          <a:off x="391222" y="2388832"/>
          <a:ext cx="1461440" cy="1461343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7000" r="-37000"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65E54E0F-F2F8-4A8D-A49E-69C44DFC13F4}">
      <dsp:nvSpPr>
        <dsp:cNvPr id="0" name=""/>
        <dsp:cNvSpPr/>
      </dsp:nvSpPr>
      <dsp:spPr>
        <a:xfrm>
          <a:off x="2597412" y="1563530"/>
          <a:ext cx="3152034" cy="84546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67181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b="1" kern="1200" dirty="0"/>
            <a:t>2018 – 1.495.767 </a:t>
          </a:r>
          <a:r>
            <a:rPr lang="es-ES" sz="2400" b="1" kern="1200" dirty="0" err="1"/>
            <a:t>Kms</a:t>
          </a:r>
          <a:endParaRPr lang="es-ES" sz="2400" b="1" kern="1200" dirty="0"/>
        </a:p>
      </dsp:txBody>
      <dsp:txXfrm>
        <a:off x="2638684" y="1604802"/>
        <a:ext cx="3069490" cy="762925"/>
      </dsp:txXfrm>
    </dsp:sp>
    <dsp:sp modelId="{291882A1-5DAF-43EA-BC72-BFDF8A31000D}">
      <dsp:nvSpPr>
        <dsp:cNvPr id="0" name=""/>
        <dsp:cNvSpPr/>
      </dsp:nvSpPr>
      <dsp:spPr>
        <a:xfrm>
          <a:off x="1723471" y="735125"/>
          <a:ext cx="1461440" cy="1461343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2F20D3-C8FE-4D0A-8665-20153E3B15A5}">
      <dsp:nvSpPr>
        <dsp:cNvPr id="0" name=""/>
        <dsp:cNvSpPr/>
      </dsp:nvSpPr>
      <dsp:spPr>
        <a:xfrm>
          <a:off x="1754227" y="2362249"/>
          <a:ext cx="133819" cy="133819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09350BC-2CDC-4E78-AB6B-5413B5F441FE}">
      <dsp:nvSpPr>
        <dsp:cNvPr id="0" name=""/>
        <dsp:cNvSpPr/>
      </dsp:nvSpPr>
      <dsp:spPr>
        <a:xfrm>
          <a:off x="1637001" y="2550109"/>
          <a:ext cx="133819" cy="133819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B8CD65D-E9F5-4F85-8012-816368CC0D27}">
      <dsp:nvSpPr>
        <dsp:cNvPr id="0" name=""/>
        <dsp:cNvSpPr/>
      </dsp:nvSpPr>
      <dsp:spPr>
        <a:xfrm>
          <a:off x="1497293" y="2712756"/>
          <a:ext cx="133819" cy="133819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3A7F708F-9360-45CA-BC25-C2CD23379AC2}">
      <dsp:nvSpPr>
        <dsp:cNvPr id="0" name=""/>
        <dsp:cNvSpPr/>
      </dsp:nvSpPr>
      <dsp:spPr>
        <a:xfrm>
          <a:off x="1664300" y="471567"/>
          <a:ext cx="133819" cy="133819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D052D48-D683-499B-B803-7D6FC9792E06}">
      <dsp:nvSpPr>
        <dsp:cNvPr id="0" name=""/>
        <dsp:cNvSpPr/>
      </dsp:nvSpPr>
      <dsp:spPr>
        <a:xfrm>
          <a:off x="1843083" y="365030"/>
          <a:ext cx="133819" cy="133819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A03BA8F-2DDE-46C1-9D5E-C7FF68ADCDB0}">
      <dsp:nvSpPr>
        <dsp:cNvPr id="0" name=""/>
        <dsp:cNvSpPr/>
      </dsp:nvSpPr>
      <dsp:spPr>
        <a:xfrm>
          <a:off x="2021331" y="258493"/>
          <a:ext cx="133819" cy="133819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F248B01-3092-4A02-A686-DF4F5A312572}">
      <dsp:nvSpPr>
        <dsp:cNvPr id="0" name=""/>
        <dsp:cNvSpPr/>
      </dsp:nvSpPr>
      <dsp:spPr>
        <a:xfrm>
          <a:off x="2199579" y="365030"/>
          <a:ext cx="133819" cy="133819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4C1F9E6-DDBD-4E2E-818D-A5E50B87309D}">
      <dsp:nvSpPr>
        <dsp:cNvPr id="0" name=""/>
        <dsp:cNvSpPr/>
      </dsp:nvSpPr>
      <dsp:spPr>
        <a:xfrm>
          <a:off x="2378362" y="471567"/>
          <a:ext cx="133819" cy="133819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C6F609B-005B-4FA5-9071-562B1709184F}">
      <dsp:nvSpPr>
        <dsp:cNvPr id="0" name=""/>
        <dsp:cNvSpPr/>
      </dsp:nvSpPr>
      <dsp:spPr>
        <a:xfrm>
          <a:off x="2021331" y="483287"/>
          <a:ext cx="133819" cy="133819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9603E9C-CB40-4C79-831E-F8FF98E8F381}">
      <dsp:nvSpPr>
        <dsp:cNvPr id="0" name=""/>
        <dsp:cNvSpPr/>
      </dsp:nvSpPr>
      <dsp:spPr>
        <a:xfrm>
          <a:off x="2021331" y="708080"/>
          <a:ext cx="133819" cy="133819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854A941-2B2A-445C-8C33-675A0A3FB7F5}">
      <dsp:nvSpPr>
        <dsp:cNvPr id="0" name=""/>
        <dsp:cNvSpPr/>
      </dsp:nvSpPr>
      <dsp:spPr>
        <a:xfrm>
          <a:off x="387035" y="2999499"/>
          <a:ext cx="3977301" cy="117828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10917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kern="1200" dirty="0"/>
            <a:t>2017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kern="1200" dirty="0"/>
            <a:t>61.776 Servicios</a:t>
          </a:r>
        </a:p>
      </dsp:txBody>
      <dsp:txXfrm>
        <a:off x="444554" y="3057018"/>
        <a:ext cx="3862263" cy="1063242"/>
      </dsp:txXfrm>
    </dsp:sp>
    <dsp:sp modelId="{B42D4CC6-5CD8-4FE0-99C2-99FD3D515522}">
      <dsp:nvSpPr>
        <dsp:cNvPr id="0" name=""/>
        <dsp:cNvSpPr/>
      </dsp:nvSpPr>
      <dsp:spPr>
        <a:xfrm>
          <a:off x="132333" y="2443008"/>
          <a:ext cx="1338196" cy="1338107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3000" r="-23000"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3F142C64-4DA1-42A3-93CC-7712B5C5E6A6}">
      <dsp:nvSpPr>
        <dsp:cNvPr id="0" name=""/>
        <dsp:cNvSpPr/>
      </dsp:nvSpPr>
      <dsp:spPr>
        <a:xfrm>
          <a:off x="1720522" y="1516646"/>
          <a:ext cx="3750126" cy="1115487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10917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kern="1200" dirty="0"/>
            <a:t>2018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kern="1200" dirty="0"/>
            <a:t>63.618 Servicios</a:t>
          </a:r>
        </a:p>
      </dsp:txBody>
      <dsp:txXfrm>
        <a:off x="1774976" y="1571100"/>
        <a:ext cx="3641218" cy="1006579"/>
      </dsp:txXfrm>
    </dsp:sp>
    <dsp:sp modelId="{59814DFD-7B32-4B04-908A-41B5FFA06206}">
      <dsp:nvSpPr>
        <dsp:cNvPr id="0" name=""/>
        <dsp:cNvSpPr/>
      </dsp:nvSpPr>
      <dsp:spPr>
        <a:xfrm>
          <a:off x="1352233" y="928759"/>
          <a:ext cx="1338196" cy="1338107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AscendingPictureAccentProcess">
  <dgm:title val=""/>
  <dgm:desc val=""/>
  <dgm:catLst>
    <dgm:cat type="process" pri="22500"/>
    <dgm:cat type="picture" pri="16000"/>
    <dgm:cat type="pictureconvert" pri="1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func="var" arg="dir" op="equ" val="norm">
            <dgm:choose name="Name5">
              <dgm:if name="Name6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l" for="ch" forName="parTx1" refType="w" fact="0.2711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2469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7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l" for="ch" forName="parTx1" refType="w" fact="0.366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3333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if>
          <dgm:else name="Name8">
            <dgm:choose name="Name9">
              <dgm:if name="Name10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r" for="ch" forName="parTx1" refType="w" fact="0.7289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7531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1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r" for="ch" forName="parTx1" refType="w" fact="0.634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6667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func="var" arg="dir" op="equ" val="norm">
            <dgm:choose name="Name15">
              <dgm:if name="Name16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3221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3056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2859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309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334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359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3848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1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359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359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197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178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688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3503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17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4274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405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3794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4106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44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477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5106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44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477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477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2614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2369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l" for="ch" forName="parTx2" refType="w" fact="0.4893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4648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if>
          <dgm:else name="Name18">
            <dgm:choose name="Name19">
              <dgm:if name="Name20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6779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6944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7141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690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665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640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6152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9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640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640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803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821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312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6497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21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5726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594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6206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5894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55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522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4894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56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522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522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7386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7631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r" for="ch" forName="parTx2" refType="w" fact="0.5107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5352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func="var" arg="dir" op="equ" val="norm">
            <dgm:choose name="Name25">
              <dgm:if name="Name26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2981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2676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357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44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323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23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6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68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491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513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68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68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487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1328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732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3573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4763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4604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27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3684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3307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912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494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342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23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12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79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6068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6346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79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79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837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1641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l" for="ch" forName="parTx2" refType="w" fact="0.4612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4416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l" for="ch" forName="parTx3" refType="w" fact="0.5886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569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if>
          <dgm:else name="Name28">
            <dgm:choose name="Name29">
              <dgm:if name="Name30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7019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7324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643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55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677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76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4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31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509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486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31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31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513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8672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268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6427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5237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5396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31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6316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6693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088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506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658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76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88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21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3932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3654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21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21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163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8359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r" for="ch" forName="parTx2" refType="w" fact="0.5388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5584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r" for="ch" forName="parTx3" refType="w" fact="0.4114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431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func="var" arg="dir" op="equ" val="norm">
            <dgm:choose name="Name35">
              <dgm:if name="Name36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3253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2949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263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313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67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5486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5267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5462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565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5851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604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565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565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466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1333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10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3972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229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509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722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5588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37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3978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3606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3223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829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717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6709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6441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6679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691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715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739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691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691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793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163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l" for="ch" forName="parTx2" refType="w" fact="0.502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4857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l" for="ch" forName="parTx3" refType="w" fact="0.6394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6231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l" for="ch" forName="parTx4" refType="w" fact="0.6997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6834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if>
          <dgm:else name="Name38">
            <dgm:choose name="Name39">
              <dgm:if name="Name40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6747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7051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736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687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32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4514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4733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4538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434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4149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395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434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434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534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8667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89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6028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771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490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278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4412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41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6022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6394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6777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171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283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3291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3559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3321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308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284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260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308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308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207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837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r" for="ch" forName="parTx2" refType="w" fact="0.498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5143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r" for="ch" forName="parTx3" refType="w" fact="0.3606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3769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r" for="ch" forName="parTx4" refType="w" fact="0.3003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3166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else>
        </dgm:choose>
      </dgm:if>
      <dgm:if name="Name42" axis="ch" ptType="node" func="cnt" op="equ" val="5">
        <dgm:choose name="Name43">
          <dgm:if name="Name44" func="var" arg="dir" op="equ" val="norm">
            <dgm:choose name="Name45">
              <dgm:if name="Name46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3263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001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2733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462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69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484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5549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601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577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5951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6123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629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6467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6123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6123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1746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1631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982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3866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194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5078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827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5712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18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6064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47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3951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634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331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981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68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43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672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7278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699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7207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741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7624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7832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741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741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211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197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l" for="ch" forName="parTx2" refType="w" fact="0.4822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4682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l" for="ch" forName="parTx3" refType="w" fact="0.629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61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l" for="ch" forName="parTx4" refType="w" fact="0.7057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6917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l" for="ch" forName="parTx5" refType="w" fact="0.7484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7344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if>
          <dgm:else name="Name48">
            <dgm:choose name="Name49">
              <dgm:if name="Name50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6737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999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7267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538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30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516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4451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399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422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4049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3877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370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3533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3877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3877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8254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8369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018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6134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806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4922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173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4288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82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3936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51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6049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366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669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019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31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57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328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2722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300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2793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258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2376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2168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258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258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788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802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r" for="ch" forName="parTx2" refType="w" fact="0.5178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5318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r" for="ch" forName="parTx3" refType="w" fact="0.371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38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r" for="ch" forName="parTx4" refType="w" fact="0.2943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3083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r" for="ch" forName="parTx5" refType="w" fact="0.2516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2656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else>
        </dgm:choose>
      </dgm:if>
      <dgm:if name="Name52" axis="ch" ptType="node" func="cnt" op="equ" val="6">
        <dgm:choose name="Name53">
          <dgm:if name="Name54" func="var" arg="dir" op="equ" val="norm">
            <dgm:choose name="Name55">
              <dgm:if name="Name56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3608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3384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15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2923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2688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883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69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5696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624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6509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6281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6437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6593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67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690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6593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6593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091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1988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273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4169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349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524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998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5894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416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6313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644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6541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57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4276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401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739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3464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3186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786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564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67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740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7714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7443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7628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7814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7999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818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7814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7814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479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2356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l" for="ch" forName="parTx2" refType="w" fact="0.5064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4941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l" for="ch" forName="parTx3" refType="w" fact="0.6339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6216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l" for="ch" forName="parTx4" refType="w" fact="0.7108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698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l" for="ch" forName="parTx5" refType="w" fact="0.7604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7481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l" for="ch" forName="parTx6" refType="w" fact="0.7874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7751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if>
          <dgm:else name="Name58">
            <dgm:choose name="Name59">
              <dgm:if name="Name60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6392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6616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84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7077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7312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117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30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4304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375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3491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3719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3563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340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32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309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340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340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909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8012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727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5831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651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475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002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4106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584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3687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356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3459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61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5724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599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261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6536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6814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214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436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32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259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2286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2557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2372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218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2001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181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218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218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522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7644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r" for="ch" forName="parTx2" refType="w" fact="0.4937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5059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r" for="ch" forName="parTx3" refType="w" fact="0.3662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3784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r" for="ch" forName="parTx4" refType="w" fact="0.2893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301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r" for="ch" forName="parTx5" refType="w" fact="0.2397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2519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r" for="ch" forName="parTx6" refType="w" fact="0.2127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2249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else>
        </dgm:choose>
      </dgm:if>
      <dgm:else name="Name62">
        <dgm:choose name="Name63">
          <dgm:if name="Name64" func="var" arg="dir" op="equ" val="norm">
            <dgm:choose name="Name65">
              <dgm:if name="Name66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390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3721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353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337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142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088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926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583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6371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6701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6853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6627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6773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6919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706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7212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6919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6919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556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246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53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4439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511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541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6132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6037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576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648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828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6733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  <dgm:constr type="l" for="ch" forName="parTx7" refType="w" fact="0.6966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6871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l" for="ch" forName="desTx7" refType="r" refFor="ch" refForName="parTx7"/>
                  <dgm:constr type="r" for="ch" forName="desTx7" refType="w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67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445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4244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4026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806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584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803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618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665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7266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7643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7816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7558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772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7892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8058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822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7892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7892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91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2806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l" for="ch" forName="parTx2" refType="w" fact="0.5172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5063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l" for="ch" forName="parTx3" refType="w" fact="0.628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6176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l" for="ch" forName="parTx4" refType="w" fact="0.6994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688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l" for="ch" forName="parTx5" refType="w" fact="0.7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7391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l" for="ch" forName="parTx6" refType="w" fact="0.7788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7679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l" for="ch" forName="parTx7" refType="w" fact="0.794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7836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if>
          <dgm:else name="Name68">
            <dgm:choose name="Name69">
              <dgm:if name="Name70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609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6279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647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663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858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912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074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416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3629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3299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3147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3373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3227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3081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293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2788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3081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3081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444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754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46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5561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489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458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3868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3963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424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352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172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3267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  <dgm:constr type="r" for="ch" forName="parTx7" refType="w" fact="0.3034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3129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r" for="ch" forName="desTx7" refType="l" refFor="ch" refForName="parTx7"/>
                  <dgm:constr type="l" for="ch" forName="desTx7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71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554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5756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5974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194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416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197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382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334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2734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2357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2184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2442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227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2108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1942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177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2108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2108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08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7194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r" for="ch" forName="parTx2" refType="w" fact="0.4828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4937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r" for="ch" forName="parTx3" refType="w" fact="0.371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3824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r" for="ch" forName="parTx4" refType="w" fact="0.3006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311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r" for="ch" forName="parTx5" refType="w" fact="0.2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2609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r" for="ch" forName="parTx6" refType="w" fact="0.2212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2321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r" for="ch" forName="parTx7" refType="w" fact="0.205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2164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else>
        </dgm:choose>
      </dgm:else>
    </dgm:choose>
    <dgm:forEach name="wrapper" axis="self" ptType="parTrans">
      <dgm:forEach name="wrapper2" axis="self" ptType="sibTrans" st="2">
        <dgm:forEach name="imageRepeat" axis="self">
          <dgm:layoutNode name="imageRepeat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 axis="self"/>
          </dgm:layoutNode>
        </dgm:forEach>
      </dgm:forEach>
    </dgm:forEach>
    <dgm:choose name="Name72">
      <dgm:if name="Name73" axis="ch" ptType="node" func="cnt" op="gte" val="2">
        <dgm:layoutNode name="dot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4"/>
    </dgm:choose>
    <dgm:choose name="Name75">
      <dgm:if name="Name76" axis="ch" ptType="node" func="cnt" op="gte" val="3">
        <dgm:layoutNode name="dot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7"/>
    </dgm:choose>
    <dgm:choose name="Name78">
      <dgm:if name="Name79" axis="ch" ptType="node" func="cnt" op="gte" val="4">
        <dgm:layoutNode name="dot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0"/>
    </dgm:choose>
    <dgm:choose name="Name81">
      <dgm:if name="Name82" axis="ch" ptType="node" func="cnt" op="gte" val="5">
        <dgm:layoutNode name="dot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8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3"/>
    </dgm:choose>
    <dgm:choose name="Name84">
      <dgm:if name="Name85" axis="ch" ptType="node" func="cnt" op="gte" val="6">
        <dgm:layoutNode name="dot9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10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6"/>
    </dgm:choose>
    <dgm:choose name="Name87">
      <dgm:if name="Name88" axis="ch" ptType="node" func="cnt" op="gte" val="7">
        <dgm:layoutNode name="dot1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9"/>
    </dgm:choose>
    <dgm:choose name="Name90">
      <dgm:if name="Name91" axis="ch" ptType="node" func="cnt" op="gte" val="2">
        <dgm:layoutNode name="dotArrow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92"/>
    </dgm:choose>
    <dgm:forEach name="Name93" axis="ch" ptType="node" cnt="1">
      <dgm:layoutNode name="parTx1">
        <dgm:choose name="Name94">
          <dgm:if name="Name95" func="var" arg="dir" op="equ" val="norm">
            <dgm:alg type="tx">
              <dgm:param type="parTxLTRAlign" val="l"/>
              <dgm:param type="parTxRTLAlign" val="r"/>
            </dgm:alg>
          </dgm:if>
          <dgm:else name="Name96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97">
          <dgm:if name="Name98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99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00">
        <dgm:if name="Name101" axis="ch" ptType="node" func="cnt" op="gte" val="1">
          <dgm:layoutNode name="desTx1" styleLbl="revTx">
            <dgm:varLst>
              <dgm:bulletEnabled val="1"/>
            </dgm:varLst>
            <dgm:choose name="Name102">
              <dgm:if name="Name103" func="var" arg="dir" op="equ" val="norm">
                <dgm:choose name="Name104">
                  <dgm:if name="Name105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06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07">
                <dgm:choose name="Name108">
                  <dgm:if name="Name109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10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11"/>
      </dgm:choose>
    </dgm:forEach>
    <dgm:forEach name="Name112" axis="ch" ptType="sibTrans" hideLastTrans="0" cnt="1">
      <dgm:layoutNode name="picture1">
        <dgm:alg type="sp"/>
        <dgm:shape xmlns:r="http://schemas.openxmlformats.org/officeDocument/2006/relationships" r:blip="">
          <dgm:adjLst/>
        </dgm:shape>
        <dgm:presOf/>
        <dgm:constrLst/>
        <dgm:forEach name="Name113" ref="imageRepeat"/>
      </dgm:layoutNode>
    </dgm:forEach>
    <dgm:forEach name="Name114" axis="ch" ptType="node" st="2" cnt="1">
      <dgm:layoutNode name="parTx2">
        <dgm:choose name="Name115">
          <dgm:if name="Name116" func="var" arg="dir" op="equ" val="norm">
            <dgm:alg type="tx">
              <dgm:param type="parTxLTRAlign" val="l"/>
              <dgm:param type="parTxRTLAlign" val="r"/>
            </dgm:alg>
          </dgm:if>
          <dgm:else name="Name117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18">
          <dgm:if name="Name119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20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21">
        <dgm:if name="Name122" axis="ch" ptType="node" func="cnt" op="gte" val="1">
          <dgm:layoutNode name="desTx2" styleLbl="revTx">
            <dgm:varLst>
              <dgm:bulletEnabled val="1"/>
            </dgm:varLst>
            <dgm:choose name="Name123">
              <dgm:if name="Name124" func="var" arg="dir" op="equ" val="norm">
                <dgm:choose name="Name125">
                  <dgm:if name="Name126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27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28">
                <dgm:choose name="Name129">
                  <dgm:if name="Name130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31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32"/>
      </dgm:choose>
    </dgm:forEach>
    <dgm:forEach name="Name133" axis="ch" ptType="sibTrans" hideLastTrans="0" st="2" cnt="1">
      <dgm:layoutNode name="picture2">
        <dgm:alg type="sp"/>
        <dgm:shape xmlns:r="http://schemas.openxmlformats.org/officeDocument/2006/relationships" r:blip="">
          <dgm:adjLst/>
        </dgm:shape>
        <dgm:presOf/>
        <dgm:constrLst/>
        <dgm:forEach name="Name134" ref="imageRepeat"/>
      </dgm:layoutNode>
    </dgm:forEach>
    <dgm:forEach name="Name135" axis="ch" ptType="node" st="3" cnt="1">
      <dgm:layoutNode name="parTx3">
        <dgm:choose name="Name136">
          <dgm:if name="Name137" func="var" arg="dir" op="equ" val="norm">
            <dgm:alg type="tx">
              <dgm:param type="parTxLTRAlign" val="l"/>
              <dgm:param type="parTxRTLAlign" val="r"/>
            </dgm:alg>
          </dgm:if>
          <dgm:else name="Name138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39">
          <dgm:if name="Name140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41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42">
        <dgm:if name="Name143" axis="ch" ptType="node" func="cnt" op="gte" val="1">
          <dgm:layoutNode name="desTx3" styleLbl="revTx">
            <dgm:varLst>
              <dgm:bulletEnabled val="1"/>
            </dgm:varLst>
            <dgm:choose name="Name144">
              <dgm:if name="Name145" func="var" arg="dir" op="equ" val="norm">
                <dgm:choose name="Name146">
                  <dgm:if name="Name147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48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49">
                <dgm:choose name="Name150">
                  <dgm:if name="Name151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5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53"/>
      </dgm:choose>
    </dgm:forEach>
    <dgm:forEach name="Name154" axis="ch" ptType="sibTrans" hideLastTrans="0" st="3" cnt="1">
      <dgm:layoutNode name="picture3">
        <dgm:alg type="sp"/>
        <dgm:shape xmlns:r="http://schemas.openxmlformats.org/officeDocument/2006/relationships" r:blip="">
          <dgm:adjLst/>
        </dgm:shape>
        <dgm:presOf/>
        <dgm:constrLst/>
        <dgm:forEach name="Name155" ref="imageRepeat"/>
      </dgm:layoutNode>
    </dgm:forEach>
    <dgm:forEach name="Name156" axis="ch" ptType="node" st="4" cnt="1">
      <dgm:layoutNode name="parTx4">
        <dgm:choose name="Name157">
          <dgm:if name="Name158" func="var" arg="dir" op="equ" val="norm">
            <dgm:alg type="tx">
              <dgm:param type="parTxLTRAlign" val="l"/>
              <dgm:param type="parTxRTLAlign" val="r"/>
            </dgm:alg>
          </dgm:if>
          <dgm:else name="Name159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60">
          <dgm:if name="Name161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62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63">
        <dgm:if name="Name164" axis="ch" ptType="node" func="cnt" op="gte" val="1">
          <dgm:layoutNode name="desTx4" styleLbl="revTx">
            <dgm:varLst>
              <dgm:bulletEnabled val="1"/>
            </dgm:varLst>
            <dgm:choose name="Name165">
              <dgm:if name="Name166" func="var" arg="dir" op="equ" val="norm">
                <dgm:choose name="Name167">
                  <dgm:if name="Name168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69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70">
                <dgm:choose name="Name171">
                  <dgm:if name="Name172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73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74"/>
      </dgm:choose>
    </dgm:forEach>
    <dgm:forEach name="Name175" axis="ch" ptType="sibTrans" hideLastTrans="0" st="4" cnt="1">
      <dgm:layoutNode name="picture4">
        <dgm:alg type="sp"/>
        <dgm:shape xmlns:r="http://schemas.openxmlformats.org/officeDocument/2006/relationships" r:blip="">
          <dgm:adjLst/>
        </dgm:shape>
        <dgm:presOf/>
        <dgm:constrLst/>
        <dgm:forEach name="Name176" ref="imageRepeat"/>
      </dgm:layoutNode>
    </dgm:forEach>
    <dgm:forEach name="Name177" axis="ch" ptType="node" st="5" cnt="1">
      <dgm:layoutNode name="parTx5">
        <dgm:choose name="Name178">
          <dgm:if name="Name179" func="var" arg="dir" op="equ" val="norm">
            <dgm:alg type="tx">
              <dgm:param type="parTxLTRAlign" val="l"/>
              <dgm:param type="parTxRTLAlign" val="r"/>
            </dgm:alg>
          </dgm:if>
          <dgm:else name="Name180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81">
          <dgm:if name="Name182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83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84">
        <dgm:if name="Name185" axis="ch" ptType="node" func="cnt" op="gte" val="1">
          <dgm:layoutNode name="desTx5" styleLbl="revTx">
            <dgm:varLst>
              <dgm:bulletEnabled val="1"/>
            </dgm:varLst>
            <dgm:choose name="Name186">
              <dgm:if name="Name187" func="var" arg="dir" op="equ" val="norm">
                <dgm:choose name="Name188">
                  <dgm:if name="Name189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90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91">
                <dgm:choose name="Name192">
                  <dgm:if name="Name193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94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95"/>
      </dgm:choose>
    </dgm:forEach>
    <dgm:forEach name="Name196" axis="ch" ptType="sibTrans" hideLastTrans="0" st="5" cnt="1">
      <dgm:layoutNode name="picture5">
        <dgm:alg type="sp"/>
        <dgm:shape xmlns:r="http://schemas.openxmlformats.org/officeDocument/2006/relationships" r:blip="">
          <dgm:adjLst/>
        </dgm:shape>
        <dgm:presOf/>
        <dgm:constrLst/>
        <dgm:forEach name="Name197" ref="imageRepeat"/>
      </dgm:layoutNode>
    </dgm:forEach>
    <dgm:forEach name="Name198" axis="ch" ptType="node" st="6" cnt="1">
      <dgm:layoutNode name="parTx6">
        <dgm:choose name="Name199">
          <dgm:if name="Name200" func="var" arg="dir" op="equ" val="norm">
            <dgm:alg type="tx">
              <dgm:param type="parTxLTRAlign" val="l"/>
              <dgm:param type="parTxRTLAlign" val="r"/>
            </dgm:alg>
          </dgm:if>
          <dgm:else name="Name201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02">
          <dgm:if name="Name203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04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05">
        <dgm:if name="Name206" axis="ch" ptType="node" func="cnt" op="gte" val="1">
          <dgm:layoutNode name="desTx6" styleLbl="revTx">
            <dgm:varLst>
              <dgm:bulletEnabled val="1"/>
            </dgm:varLst>
            <dgm:choose name="Name207">
              <dgm:if name="Name208" func="var" arg="dir" op="equ" val="norm">
                <dgm:choose name="Name209">
                  <dgm:if name="Name210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11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12">
                <dgm:choose name="Name213">
                  <dgm:if name="Name214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15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16"/>
      </dgm:choose>
    </dgm:forEach>
    <dgm:forEach name="Name217" axis="ch" ptType="sibTrans" hideLastTrans="0" st="6" cnt="1">
      <dgm:layoutNode name="picture6">
        <dgm:alg type="sp"/>
        <dgm:shape xmlns:r="http://schemas.openxmlformats.org/officeDocument/2006/relationships" r:blip="">
          <dgm:adjLst/>
        </dgm:shape>
        <dgm:presOf/>
        <dgm:constrLst/>
        <dgm:forEach name="Name218" ref="imageRepeat"/>
      </dgm:layoutNode>
    </dgm:forEach>
    <dgm:forEach name="Name219" axis="ch" ptType="node" st="7" cnt="1">
      <dgm:layoutNode name="parTx7">
        <dgm:choose name="Name220">
          <dgm:if name="Name221" func="var" arg="dir" op="equ" val="norm">
            <dgm:alg type="tx">
              <dgm:param type="parTxLTRAlign" val="l"/>
              <dgm:param type="parTxRTLAlign" val="r"/>
            </dgm:alg>
          </dgm:if>
          <dgm:else name="Name222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23">
          <dgm:if name="Name224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25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26">
        <dgm:if name="Name227" axis="ch" ptType="node" func="cnt" op="gte" val="1">
          <dgm:layoutNode name="desTx7" styleLbl="revTx">
            <dgm:varLst>
              <dgm:bulletEnabled val="1"/>
            </dgm:varLst>
            <dgm:choose name="Name228">
              <dgm:if name="Name229" func="var" arg="dir" op="equ" val="norm">
                <dgm:choose name="Name230">
                  <dgm:if name="Name231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32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33">
                <dgm:choose name="Name234">
                  <dgm:if name="Name235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36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37"/>
      </dgm:choose>
    </dgm:forEach>
    <dgm:forEach name="Name238" axis="ch" ptType="sibTrans" hideLastTrans="0" st="7" cnt="1">
      <dgm:layoutNode name="picture7">
        <dgm:alg type="sp"/>
        <dgm:shape xmlns:r="http://schemas.openxmlformats.org/officeDocument/2006/relationships" r:blip="">
          <dgm:adjLst/>
        </dgm:shape>
        <dgm:presOf/>
        <dgm:constrLst/>
        <dgm:forEach name="Name239" ref="imageRepeat"/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AscendingPictureAccentProcess">
  <dgm:title val=""/>
  <dgm:desc val=""/>
  <dgm:catLst>
    <dgm:cat type="process" pri="22500"/>
    <dgm:cat type="picture" pri="16000"/>
    <dgm:cat type="pictureconvert" pri="1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func="var" arg="dir" op="equ" val="norm">
            <dgm:choose name="Name5">
              <dgm:if name="Name6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l" for="ch" forName="parTx1" refType="w" fact="0.2711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2469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7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l" for="ch" forName="parTx1" refType="w" fact="0.366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3333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if>
          <dgm:else name="Name8">
            <dgm:choose name="Name9">
              <dgm:if name="Name10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r" for="ch" forName="parTx1" refType="w" fact="0.7289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7531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1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r" for="ch" forName="parTx1" refType="w" fact="0.634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6667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func="var" arg="dir" op="equ" val="norm">
            <dgm:choose name="Name15">
              <dgm:if name="Name16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3221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3056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2859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309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334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359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3848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1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359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359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197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178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688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3503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17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4274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405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3794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4106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44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477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5106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44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477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477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2614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2369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l" for="ch" forName="parTx2" refType="w" fact="0.4893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4648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if>
          <dgm:else name="Name18">
            <dgm:choose name="Name19">
              <dgm:if name="Name20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6779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6944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7141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690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665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640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6152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9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640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640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803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821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312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6497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21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5726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594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6206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5894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55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522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4894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56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522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522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7386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7631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r" for="ch" forName="parTx2" refType="w" fact="0.5107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5352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func="var" arg="dir" op="equ" val="norm">
            <dgm:choose name="Name25">
              <dgm:if name="Name26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2981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2676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357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44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323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23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6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68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491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513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68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68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487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1328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732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3573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4763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4604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27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3684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3307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912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494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342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23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12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79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6068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6346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79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79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837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1641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l" for="ch" forName="parTx2" refType="w" fact="0.4612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4416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l" for="ch" forName="parTx3" refType="w" fact="0.5886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569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if>
          <dgm:else name="Name28">
            <dgm:choose name="Name29">
              <dgm:if name="Name30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7019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7324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643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55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677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76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4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31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509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486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31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31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513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8672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268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6427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5237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5396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31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6316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6693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088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506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658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76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88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21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3932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3654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21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21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163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8359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r" for="ch" forName="parTx2" refType="w" fact="0.5388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5584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r" for="ch" forName="parTx3" refType="w" fact="0.4114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431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func="var" arg="dir" op="equ" val="norm">
            <dgm:choose name="Name35">
              <dgm:if name="Name36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3253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2949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263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313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67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5486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5267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5462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565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5851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604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565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565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466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1333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10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3972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229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509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722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5588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37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3978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3606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3223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829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717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6709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6441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6679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691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715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739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691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691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793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163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l" for="ch" forName="parTx2" refType="w" fact="0.502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4857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l" for="ch" forName="parTx3" refType="w" fact="0.6394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6231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l" for="ch" forName="parTx4" refType="w" fact="0.6997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6834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if>
          <dgm:else name="Name38">
            <dgm:choose name="Name39">
              <dgm:if name="Name40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6747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7051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736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687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32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4514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4733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4538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434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4149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395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434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434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534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8667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89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6028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771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490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278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4412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41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6022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6394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6777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171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283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3291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3559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3321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308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284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260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308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308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207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837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r" for="ch" forName="parTx2" refType="w" fact="0.498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5143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r" for="ch" forName="parTx3" refType="w" fact="0.3606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3769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r" for="ch" forName="parTx4" refType="w" fact="0.3003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3166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else>
        </dgm:choose>
      </dgm:if>
      <dgm:if name="Name42" axis="ch" ptType="node" func="cnt" op="equ" val="5">
        <dgm:choose name="Name43">
          <dgm:if name="Name44" func="var" arg="dir" op="equ" val="norm">
            <dgm:choose name="Name45">
              <dgm:if name="Name46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3263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001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2733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462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69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484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5549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601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577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5951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6123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629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6467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6123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6123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1746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1631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982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3866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194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5078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827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5712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18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6064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47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3951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634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331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981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68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43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672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7278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699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7207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741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7624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7832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741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741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211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197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l" for="ch" forName="parTx2" refType="w" fact="0.4822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4682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l" for="ch" forName="parTx3" refType="w" fact="0.629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61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l" for="ch" forName="parTx4" refType="w" fact="0.7057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6917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l" for="ch" forName="parTx5" refType="w" fact="0.7484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7344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if>
          <dgm:else name="Name48">
            <dgm:choose name="Name49">
              <dgm:if name="Name50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6737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999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7267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538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30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516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4451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399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422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4049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3877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370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3533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3877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3877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8254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8369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018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6134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806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4922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173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4288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82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3936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51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6049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366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669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019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31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57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328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2722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300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2793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258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2376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2168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258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258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788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802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r" for="ch" forName="parTx2" refType="w" fact="0.5178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5318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r" for="ch" forName="parTx3" refType="w" fact="0.371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38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r" for="ch" forName="parTx4" refType="w" fact="0.2943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3083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r" for="ch" forName="parTx5" refType="w" fact="0.2516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2656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else>
        </dgm:choose>
      </dgm:if>
      <dgm:if name="Name52" axis="ch" ptType="node" func="cnt" op="equ" val="6">
        <dgm:choose name="Name53">
          <dgm:if name="Name54" func="var" arg="dir" op="equ" val="norm">
            <dgm:choose name="Name55">
              <dgm:if name="Name56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3608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3384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15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2923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2688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883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69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5696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624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6509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6281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6437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6593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67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690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6593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6593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091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1988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273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4169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349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524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998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5894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416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6313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644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6541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57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4276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401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739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3464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3186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786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564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67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740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7714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7443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7628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7814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7999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818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7814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7814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479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2356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l" for="ch" forName="parTx2" refType="w" fact="0.5064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4941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l" for="ch" forName="parTx3" refType="w" fact="0.6339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6216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l" for="ch" forName="parTx4" refType="w" fact="0.7108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698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l" for="ch" forName="parTx5" refType="w" fact="0.7604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7481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l" for="ch" forName="parTx6" refType="w" fact="0.7874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7751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if>
          <dgm:else name="Name58">
            <dgm:choose name="Name59">
              <dgm:if name="Name60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6392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6616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84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7077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7312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117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30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4304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375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3491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3719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3563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340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32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309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340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340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909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8012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727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5831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651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475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002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4106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584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3687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356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3459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61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5724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599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261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6536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6814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214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436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32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259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2286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2557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2372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218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2001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181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218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218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522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7644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r" for="ch" forName="parTx2" refType="w" fact="0.4937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5059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r" for="ch" forName="parTx3" refType="w" fact="0.3662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3784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r" for="ch" forName="parTx4" refType="w" fact="0.2893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301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r" for="ch" forName="parTx5" refType="w" fact="0.2397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2519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r" for="ch" forName="parTx6" refType="w" fact="0.2127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2249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else>
        </dgm:choose>
      </dgm:if>
      <dgm:else name="Name62">
        <dgm:choose name="Name63">
          <dgm:if name="Name64" func="var" arg="dir" op="equ" val="norm">
            <dgm:choose name="Name65">
              <dgm:if name="Name66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390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3721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353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337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142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088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926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583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6371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6701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6853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6627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6773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6919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706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7212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6919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6919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556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246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53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4439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511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541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6132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6037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576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648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828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6733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  <dgm:constr type="l" for="ch" forName="parTx7" refType="w" fact="0.6966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6871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l" for="ch" forName="desTx7" refType="r" refFor="ch" refForName="parTx7"/>
                  <dgm:constr type="r" for="ch" forName="desTx7" refType="w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67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445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4244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4026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806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584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803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618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665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7266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7643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7816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7558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772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7892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8058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822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7892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7892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91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2806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l" for="ch" forName="parTx2" refType="w" fact="0.5172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5063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l" for="ch" forName="parTx3" refType="w" fact="0.628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6176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l" for="ch" forName="parTx4" refType="w" fact="0.6994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688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l" for="ch" forName="parTx5" refType="w" fact="0.7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7391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l" for="ch" forName="parTx6" refType="w" fact="0.7788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7679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l" for="ch" forName="parTx7" refType="w" fact="0.794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7836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if>
          <dgm:else name="Name68">
            <dgm:choose name="Name69">
              <dgm:if name="Name70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609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6279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647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663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858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912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074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416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3629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3299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3147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3373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3227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3081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293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2788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3081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3081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444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754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46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5561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489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458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3868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3963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424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352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172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3267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  <dgm:constr type="r" for="ch" forName="parTx7" refType="w" fact="0.3034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3129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r" for="ch" forName="desTx7" refType="l" refFor="ch" refForName="parTx7"/>
                  <dgm:constr type="l" for="ch" forName="desTx7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71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554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5756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5974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194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416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197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382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334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2734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2357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2184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2442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227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2108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1942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177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2108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2108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08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7194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r" for="ch" forName="parTx2" refType="w" fact="0.4828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4937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r" for="ch" forName="parTx3" refType="w" fact="0.371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3824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r" for="ch" forName="parTx4" refType="w" fact="0.3006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311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r" for="ch" forName="parTx5" refType="w" fact="0.2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2609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r" for="ch" forName="parTx6" refType="w" fact="0.2212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2321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r" for="ch" forName="parTx7" refType="w" fact="0.205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2164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else>
        </dgm:choose>
      </dgm:else>
    </dgm:choose>
    <dgm:forEach name="wrapper" axis="self" ptType="parTrans">
      <dgm:forEach name="wrapper2" axis="self" ptType="sibTrans" st="2">
        <dgm:forEach name="imageRepeat" axis="self">
          <dgm:layoutNode name="imageRepeat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 axis="self"/>
          </dgm:layoutNode>
        </dgm:forEach>
      </dgm:forEach>
    </dgm:forEach>
    <dgm:choose name="Name72">
      <dgm:if name="Name73" axis="ch" ptType="node" func="cnt" op="gte" val="2">
        <dgm:layoutNode name="dot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4"/>
    </dgm:choose>
    <dgm:choose name="Name75">
      <dgm:if name="Name76" axis="ch" ptType="node" func="cnt" op="gte" val="3">
        <dgm:layoutNode name="dot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7"/>
    </dgm:choose>
    <dgm:choose name="Name78">
      <dgm:if name="Name79" axis="ch" ptType="node" func="cnt" op="gte" val="4">
        <dgm:layoutNode name="dot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0"/>
    </dgm:choose>
    <dgm:choose name="Name81">
      <dgm:if name="Name82" axis="ch" ptType="node" func="cnt" op="gte" val="5">
        <dgm:layoutNode name="dot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8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3"/>
    </dgm:choose>
    <dgm:choose name="Name84">
      <dgm:if name="Name85" axis="ch" ptType="node" func="cnt" op="gte" val="6">
        <dgm:layoutNode name="dot9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10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6"/>
    </dgm:choose>
    <dgm:choose name="Name87">
      <dgm:if name="Name88" axis="ch" ptType="node" func="cnt" op="gte" val="7">
        <dgm:layoutNode name="dot1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9"/>
    </dgm:choose>
    <dgm:choose name="Name90">
      <dgm:if name="Name91" axis="ch" ptType="node" func="cnt" op="gte" val="2">
        <dgm:layoutNode name="dotArrow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92"/>
    </dgm:choose>
    <dgm:forEach name="Name93" axis="ch" ptType="node" cnt="1">
      <dgm:layoutNode name="parTx1">
        <dgm:choose name="Name94">
          <dgm:if name="Name95" func="var" arg="dir" op="equ" val="norm">
            <dgm:alg type="tx">
              <dgm:param type="parTxLTRAlign" val="l"/>
              <dgm:param type="parTxRTLAlign" val="r"/>
            </dgm:alg>
          </dgm:if>
          <dgm:else name="Name96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97">
          <dgm:if name="Name98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99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00">
        <dgm:if name="Name101" axis="ch" ptType="node" func="cnt" op="gte" val="1">
          <dgm:layoutNode name="desTx1" styleLbl="revTx">
            <dgm:varLst>
              <dgm:bulletEnabled val="1"/>
            </dgm:varLst>
            <dgm:choose name="Name102">
              <dgm:if name="Name103" func="var" arg="dir" op="equ" val="norm">
                <dgm:choose name="Name104">
                  <dgm:if name="Name105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06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07">
                <dgm:choose name="Name108">
                  <dgm:if name="Name109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10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11"/>
      </dgm:choose>
    </dgm:forEach>
    <dgm:forEach name="Name112" axis="ch" ptType="sibTrans" hideLastTrans="0" cnt="1">
      <dgm:layoutNode name="picture1">
        <dgm:alg type="sp"/>
        <dgm:shape xmlns:r="http://schemas.openxmlformats.org/officeDocument/2006/relationships" r:blip="">
          <dgm:adjLst/>
        </dgm:shape>
        <dgm:presOf/>
        <dgm:constrLst/>
        <dgm:forEach name="Name113" ref="imageRepeat"/>
      </dgm:layoutNode>
    </dgm:forEach>
    <dgm:forEach name="Name114" axis="ch" ptType="node" st="2" cnt="1">
      <dgm:layoutNode name="parTx2">
        <dgm:choose name="Name115">
          <dgm:if name="Name116" func="var" arg="dir" op="equ" val="norm">
            <dgm:alg type="tx">
              <dgm:param type="parTxLTRAlign" val="l"/>
              <dgm:param type="parTxRTLAlign" val="r"/>
            </dgm:alg>
          </dgm:if>
          <dgm:else name="Name117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18">
          <dgm:if name="Name119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20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21">
        <dgm:if name="Name122" axis="ch" ptType="node" func="cnt" op="gte" val="1">
          <dgm:layoutNode name="desTx2" styleLbl="revTx">
            <dgm:varLst>
              <dgm:bulletEnabled val="1"/>
            </dgm:varLst>
            <dgm:choose name="Name123">
              <dgm:if name="Name124" func="var" arg="dir" op="equ" val="norm">
                <dgm:choose name="Name125">
                  <dgm:if name="Name126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27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28">
                <dgm:choose name="Name129">
                  <dgm:if name="Name130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31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32"/>
      </dgm:choose>
    </dgm:forEach>
    <dgm:forEach name="Name133" axis="ch" ptType="sibTrans" hideLastTrans="0" st="2" cnt="1">
      <dgm:layoutNode name="picture2">
        <dgm:alg type="sp"/>
        <dgm:shape xmlns:r="http://schemas.openxmlformats.org/officeDocument/2006/relationships" r:blip="">
          <dgm:adjLst/>
        </dgm:shape>
        <dgm:presOf/>
        <dgm:constrLst/>
        <dgm:forEach name="Name134" ref="imageRepeat"/>
      </dgm:layoutNode>
    </dgm:forEach>
    <dgm:forEach name="Name135" axis="ch" ptType="node" st="3" cnt="1">
      <dgm:layoutNode name="parTx3">
        <dgm:choose name="Name136">
          <dgm:if name="Name137" func="var" arg="dir" op="equ" val="norm">
            <dgm:alg type="tx">
              <dgm:param type="parTxLTRAlign" val="l"/>
              <dgm:param type="parTxRTLAlign" val="r"/>
            </dgm:alg>
          </dgm:if>
          <dgm:else name="Name138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39">
          <dgm:if name="Name140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41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42">
        <dgm:if name="Name143" axis="ch" ptType="node" func="cnt" op="gte" val="1">
          <dgm:layoutNode name="desTx3" styleLbl="revTx">
            <dgm:varLst>
              <dgm:bulletEnabled val="1"/>
            </dgm:varLst>
            <dgm:choose name="Name144">
              <dgm:if name="Name145" func="var" arg="dir" op="equ" val="norm">
                <dgm:choose name="Name146">
                  <dgm:if name="Name147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48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49">
                <dgm:choose name="Name150">
                  <dgm:if name="Name151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5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53"/>
      </dgm:choose>
    </dgm:forEach>
    <dgm:forEach name="Name154" axis="ch" ptType="sibTrans" hideLastTrans="0" st="3" cnt="1">
      <dgm:layoutNode name="picture3">
        <dgm:alg type="sp"/>
        <dgm:shape xmlns:r="http://schemas.openxmlformats.org/officeDocument/2006/relationships" r:blip="">
          <dgm:adjLst/>
        </dgm:shape>
        <dgm:presOf/>
        <dgm:constrLst/>
        <dgm:forEach name="Name155" ref="imageRepeat"/>
      </dgm:layoutNode>
    </dgm:forEach>
    <dgm:forEach name="Name156" axis="ch" ptType="node" st="4" cnt="1">
      <dgm:layoutNode name="parTx4">
        <dgm:choose name="Name157">
          <dgm:if name="Name158" func="var" arg="dir" op="equ" val="norm">
            <dgm:alg type="tx">
              <dgm:param type="parTxLTRAlign" val="l"/>
              <dgm:param type="parTxRTLAlign" val="r"/>
            </dgm:alg>
          </dgm:if>
          <dgm:else name="Name159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60">
          <dgm:if name="Name161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62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63">
        <dgm:if name="Name164" axis="ch" ptType="node" func="cnt" op="gte" val="1">
          <dgm:layoutNode name="desTx4" styleLbl="revTx">
            <dgm:varLst>
              <dgm:bulletEnabled val="1"/>
            </dgm:varLst>
            <dgm:choose name="Name165">
              <dgm:if name="Name166" func="var" arg="dir" op="equ" val="norm">
                <dgm:choose name="Name167">
                  <dgm:if name="Name168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69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70">
                <dgm:choose name="Name171">
                  <dgm:if name="Name172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73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74"/>
      </dgm:choose>
    </dgm:forEach>
    <dgm:forEach name="Name175" axis="ch" ptType="sibTrans" hideLastTrans="0" st="4" cnt="1">
      <dgm:layoutNode name="picture4">
        <dgm:alg type="sp"/>
        <dgm:shape xmlns:r="http://schemas.openxmlformats.org/officeDocument/2006/relationships" r:blip="">
          <dgm:adjLst/>
        </dgm:shape>
        <dgm:presOf/>
        <dgm:constrLst/>
        <dgm:forEach name="Name176" ref="imageRepeat"/>
      </dgm:layoutNode>
    </dgm:forEach>
    <dgm:forEach name="Name177" axis="ch" ptType="node" st="5" cnt="1">
      <dgm:layoutNode name="parTx5">
        <dgm:choose name="Name178">
          <dgm:if name="Name179" func="var" arg="dir" op="equ" val="norm">
            <dgm:alg type="tx">
              <dgm:param type="parTxLTRAlign" val="l"/>
              <dgm:param type="parTxRTLAlign" val="r"/>
            </dgm:alg>
          </dgm:if>
          <dgm:else name="Name180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81">
          <dgm:if name="Name182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83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84">
        <dgm:if name="Name185" axis="ch" ptType="node" func="cnt" op="gte" val="1">
          <dgm:layoutNode name="desTx5" styleLbl="revTx">
            <dgm:varLst>
              <dgm:bulletEnabled val="1"/>
            </dgm:varLst>
            <dgm:choose name="Name186">
              <dgm:if name="Name187" func="var" arg="dir" op="equ" val="norm">
                <dgm:choose name="Name188">
                  <dgm:if name="Name189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90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91">
                <dgm:choose name="Name192">
                  <dgm:if name="Name193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94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95"/>
      </dgm:choose>
    </dgm:forEach>
    <dgm:forEach name="Name196" axis="ch" ptType="sibTrans" hideLastTrans="0" st="5" cnt="1">
      <dgm:layoutNode name="picture5">
        <dgm:alg type="sp"/>
        <dgm:shape xmlns:r="http://schemas.openxmlformats.org/officeDocument/2006/relationships" r:blip="">
          <dgm:adjLst/>
        </dgm:shape>
        <dgm:presOf/>
        <dgm:constrLst/>
        <dgm:forEach name="Name197" ref="imageRepeat"/>
      </dgm:layoutNode>
    </dgm:forEach>
    <dgm:forEach name="Name198" axis="ch" ptType="node" st="6" cnt="1">
      <dgm:layoutNode name="parTx6">
        <dgm:choose name="Name199">
          <dgm:if name="Name200" func="var" arg="dir" op="equ" val="norm">
            <dgm:alg type="tx">
              <dgm:param type="parTxLTRAlign" val="l"/>
              <dgm:param type="parTxRTLAlign" val="r"/>
            </dgm:alg>
          </dgm:if>
          <dgm:else name="Name201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02">
          <dgm:if name="Name203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04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05">
        <dgm:if name="Name206" axis="ch" ptType="node" func="cnt" op="gte" val="1">
          <dgm:layoutNode name="desTx6" styleLbl="revTx">
            <dgm:varLst>
              <dgm:bulletEnabled val="1"/>
            </dgm:varLst>
            <dgm:choose name="Name207">
              <dgm:if name="Name208" func="var" arg="dir" op="equ" val="norm">
                <dgm:choose name="Name209">
                  <dgm:if name="Name210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11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12">
                <dgm:choose name="Name213">
                  <dgm:if name="Name214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15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16"/>
      </dgm:choose>
    </dgm:forEach>
    <dgm:forEach name="Name217" axis="ch" ptType="sibTrans" hideLastTrans="0" st="6" cnt="1">
      <dgm:layoutNode name="picture6">
        <dgm:alg type="sp"/>
        <dgm:shape xmlns:r="http://schemas.openxmlformats.org/officeDocument/2006/relationships" r:blip="">
          <dgm:adjLst/>
        </dgm:shape>
        <dgm:presOf/>
        <dgm:constrLst/>
        <dgm:forEach name="Name218" ref="imageRepeat"/>
      </dgm:layoutNode>
    </dgm:forEach>
    <dgm:forEach name="Name219" axis="ch" ptType="node" st="7" cnt="1">
      <dgm:layoutNode name="parTx7">
        <dgm:choose name="Name220">
          <dgm:if name="Name221" func="var" arg="dir" op="equ" val="norm">
            <dgm:alg type="tx">
              <dgm:param type="parTxLTRAlign" val="l"/>
              <dgm:param type="parTxRTLAlign" val="r"/>
            </dgm:alg>
          </dgm:if>
          <dgm:else name="Name222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23">
          <dgm:if name="Name224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25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26">
        <dgm:if name="Name227" axis="ch" ptType="node" func="cnt" op="gte" val="1">
          <dgm:layoutNode name="desTx7" styleLbl="revTx">
            <dgm:varLst>
              <dgm:bulletEnabled val="1"/>
            </dgm:varLst>
            <dgm:choose name="Name228">
              <dgm:if name="Name229" func="var" arg="dir" op="equ" val="norm">
                <dgm:choose name="Name230">
                  <dgm:if name="Name231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32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33">
                <dgm:choose name="Name234">
                  <dgm:if name="Name235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36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37"/>
      </dgm:choose>
    </dgm:forEach>
    <dgm:forEach name="Name238" axis="ch" ptType="sibTrans" hideLastTrans="0" st="7" cnt="1">
      <dgm:layoutNode name="picture7">
        <dgm:alg type="sp"/>
        <dgm:shape xmlns:r="http://schemas.openxmlformats.org/officeDocument/2006/relationships" r:blip="">
          <dgm:adjLst/>
        </dgm:shape>
        <dgm:presOf/>
        <dgm:constrLst/>
        <dgm:forEach name="Name239" ref="imageRepeat"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95B211-5901-4C1F-876F-6FC90DB5D7EB}" type="datetimeFigureOut">
              <a:rPr lang="es-MX" smtClean="0"/>
              <a:t>09/09/2020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ECF2DB-52AC-4713-B614-C74EF162673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721928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O" dirty="0"/>
              <a:t>Con respecto al presupuesto</a:t>
            </a:r>
            <a:r>
              <a:rPr lang="es-CO" baseline="0" dirty="0"/>
              <a:t>: 3.907 toneladas </a:t>
            </a:r>
          </a:p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53378D-D003-47F7-92B5-A77B640729E8}" type="slidenum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s-CO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76197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53378D-D003-47F7-92B5-A77B640729E8}" type="slidenum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s-CO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3074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53378D-D003-47F7-92B5-A77B640729E8}" type="slidenum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54885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53378D-D003-47F7-92B5-A77B640729E8}" type="slidenum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7498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988069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F6973-9E97-465A-9C52-F8764EF25BEB}" type="datetimeFigureOut">
              <a:rPr lang="es-CO" smtClean="0"/>
              <a:t>9/09/2020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02C3B-7B17-40A2-9FDA-97380346D7B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922976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F6973-9E97-465A-9C52-F8764EF25BEB}" type="datetimeFigureOut">
              <a:rPr lang="es-CO" smtClean="0"/>
              <a:t>9/09/2020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02C3B-7B17-40A2-9FDA-97380346D7B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495738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254841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F6973-9E97-465A-9C52-F8764EF25BEB}" type="datetimeFigureOut">
              <a:rPr lang="es-CO" smtClean="0"/>
              <a:t>9/09/2020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02C3B-7B17-40A2-9FDA-97380346D7B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554792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956345" cy="7287944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F6973-9E97-465A-9C52-F8764EF25BEB}" type="datetimeFigureOut">
              <a:rPr lang="es-CO" smtClean="0"/>
              <a:t>9/09/2020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02C3B-7B17-40A2-9FDA-97380346D7B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590557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F6973-9E97-465A-9C52-F8764EF25BEB}" type="datetimeFigureOut">
              <a:rPr lang="es-CO" smtClean="0"/>
              <a:t>9/09/2020</a:t>
            </a:fld>
            <a:endParaRPr lang="es-CO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02C3B-7B17-40A2-9FDA-97380346D7B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380750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F6973-9E97-465A-9C52-F8764EF25BEB}" type="datetimeFigureOut">
              <a:rPr lang="es-CO" smtClean="0"/>
              <a:t>9/09/2020</a:t>
            </a:fld>
            <a:endParaRPr lang="es-CO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02C3B-7B17-40A2-9FDA-97380346D7B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688550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F6973-9E97-465A-9C52-F8764EF25BEB}" type="datetimeFigureOut">
              <a:rPr lang="es-CO" smtClean="0"/>
              <a:t>9/09/2020</a:t>
            </a:fld>
            <a:endParaRPr lang="es-CO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02C3B-7B17-40A2-9FDA-97380346D7B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090368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F6973-9E97-465A-9C52-F8764EF25BEB}" type="datetimeFigureOut">
              <a:rPr lang="es-CO" smtClean="0"/>
              <a:t>9/09/2020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02C3B-7B17-40A2-9FDA-97380346D7B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299104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F6973-9E97-465A-9C52-F8764EF25BEB}" type="datetimeFigureOut">
              <a:rPr lang="es-CO" smtClean="0"/>
              <a:t>9/09/2020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02C3B-7B17-40A2-9FDA-97380346D7B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745076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CF6973-9E97-465A-9C52-F8764EF25BEB}" type="datetimeFigureOut">
              <a:rPr lang="es-CO" smtClean="0"/>
              <a:t>9/09/2020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902C3B-7B17-40A2-9FDA-97380346D7B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787428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10" Type="http://schemas.openxmlformats.org/officeDocument/2006/relationships/chart" Target="../charts/chart2.xml"/><Relationship Id="rId4" Type="http://schemas.openxmlformats.org/officeDocument/2006/relationships/diagramData" Target="../diagrams/data1.xml"/><Relationship Id="rId9" Type="http://schemas.openxmlformats.org/officeDocument/2006/relationships/chart" Target="../charts/char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openxmlformats.org/officeDocument/2006/relationships/chart" Target="../charts/char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.xml"/><Relationship Id="rId13" Type="http://schemas.openxmlformats.org/officeDocument/2006/relationships/image" Target="../media/image4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microsoft.com/office/2007/relationships/diagramDrawing" Target="../diagrams/drawing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11" Type="http://schemas.openxmlformats.org/officeDocument/2006/relationships/diagramColors" Target="../diagrams/colors4.xml"/><Relationship Id="rId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4.xml"/><Relationship Id="rId4" Type="http://schemas.openxmlformats.org/officeDocument/2006/relationships/diagramLayout" Target="../diagrams/layout3.xml"/><Relationship Id="rId9" Type="http://schemas.openxmlformats.org/officeDocument/2006/relationships/diagramLayout" Target="../diagrams/layout4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5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Relationship Id="rId9" Type="http://schemas.openxmlformats.org/officeDocument/2006/relationships/chart" Target="../charts/char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8"/>
          <p:cNvSpPr>
            <a:spLocks noChangeArrowheads="1"/>
          </p:cNvSpPr>
          <p:nvPr/>
        </p:nvSpPr>
        <p:spPr bwMode="auto">
          <a:xfrm>
            <a:off x="405999" y="149578"/>
            <a:ext cx="5288049" cy="595497"/>
          </a:xfrm>
          <a:prstGeom prst="round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/>
          <a:lstStyle/>
          <a:p>
            <a:pPr marL="0" marR="0" lvl="0" indent="0" algn="ctr" defTabSz="91426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UNIVERSALIZACION</a:t>
            </a:r>
          </a:p>
        </p:txBody>
      </p:sp>
      <p:cxnSp>
        <p:nvCxnSpPr>
          <p:cNvPr id="38" name="Conector recto 37"/>
          <p:cNvCxnSpPr/>
          <p:nvPr/>
        </p:nvCxnSpPr>
        <p:spPr>
          <a:xfrm>
            <a:off x="166255" y="938726"/>
            <a:ext cx="11845636" cy="27709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3" name="Rectángulo 12"/>
          <p:cNvSpPr/>
          <p:nvPr/>
        </p:nvSpPr>
        <p:spPr>
          <a:xfrm>
            <a:off x="1141097" y="1160445"/>
            <a:ext cx="4686265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8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COMPARATIVO 2017 - 2018</a:t>
            </a:r>
          </a:p>
        </p:txBody>
      </p:sp>
      <p:sp>
        <p:nvSpPr>
          <p:cNvPr id="45" name="107 Pentágono">
            <a:hlinkClick r:id="" action="ppaction://noaction"/>
            <a:extLst>
              <a:ext uri="{FF2B5EF4-FFF2-40B4-BE49-F238E27FC236}">
                <a16:creationId xmlns:a16="http://schemas.microsoft.com/office/drawing/2014/main" id="{85DD9EFB-18D1-4B60-A0C8-4E29F56700A6}"/>
              </a:ext>
            </a:extLst>
          </p:cNvPr>
          <p:cNvSpPr/>
          <p:nvPr/>
        </p:nvSpPr>
        <p:spPr>
          <a:xfrm rot="16200000">
            <a:off x="-2266837" y="3551043"/>
            <a:ext cx="5345672" cy="499635"/>
          </a:xfrm>
          <a:prstGeom prst="homePlate">
            <a:avLst>
              <a:gd name="adj" fmla="val 17677"/>
            </a:avLst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/>
          <a:lstStyle/>
          <a:p>
            <a:pPr marL="0" marR="0" lvl="0" indent="0" algn="ctr" defTabSz="91426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Clientes  y  Mercados</a:t>
            </a:r>
          </a:p>
        </p:txBody>
      </p:sp>
      <p:pic>
        <p:nvPicPr>
          <p:cNvPr id="48" name="Imagen 4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1002" y="1069383"/>
            <a:ext cx="1812350" cy="1142122"/>
          </a:xfrm>
          <a:prstGeom prst="rect">
            <a:avLst/>
          </a:prstGeom>
        </p:spPr>
      </p:pic>
      <p:sp>
        <p:nvSpPr>
          <p:cNvPr id="49" name="Rectángulo 48"/>
          <p:cNvSpPr/>
          <p:nvPr/>
        </p:nvSpPr>
        <p:spPr>
          <a:xfrm>
            <a:off x="8025588" y="1028897"/>
            <a:ext cx="3965316" cy="115416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1" i="0" u="none" strike="noStrike" kern="1200" cap="none" spc="0" normalizeH="0" baseline="0" noProof="0" dirty="0">
                <a:ln/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CUMPLIMIENTO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900" b="1" i="0" u="none" strike="noStrike" kern="1200" cap="none" spc="0" normalizeH="0" baseline="0" noProof="0" dirty="0">
              <a:ln/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1" i="0" u="none" strike="noStrike" kern="1200" cap="none" spc="0" normalizeH="0" baseline="0" noProof="0" dirty="0">
                <a:ln/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99.8% - Con respecto a la meta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1" i="0" u="none" strike="noStrike" kern="1200" cap="none" spc="0" normalizeH="0" baseline="0" noProof="0" dirty="0">
                <a:ln/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99.3% Con respecto al presupuesto </a:t>
            </a:r>
          </a:p>
        </p:txBody>
      </p:sp>
      <p:graphicFrame>
        <p:nvGraphicFramePr>
          <p:cNvPr id="4" name="Diagrama 3"/>
          <p:cNvGraphicFramePr/>
          <p:nvPr/>
        </p:nvGraphicFramePr>
        <p:xfrm>
          <a:off x="1017050" y="4633992"/>
          <a:ext cx="4676998" cy="18397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11" name="Gráfico 10"/>
          <p:cNvGraphicFramePr>
            <a:graphicFrameLocks/>
          </p:cNvGraphicFramePr>
          <p:nvPr/>
        </p:nvGraphicFramePr>
        <p:xfrm>
          <a:off x="1141097" y="1683665"/>
          <a:ext cx="4686265" cy="27134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12" name="Gráfico 11"/>
          <p:cNvGraphicFramePr>
            <a:graphicFrameLocks/>
          </p:cNvGraphicFramePr>
          <p:nvPr/>
        </p:nvGraphicFramePr>
        <p:xfrm>
          <a:off x="6789838" y="2314453"/>
          <a:ext cx="5172211" cy="31151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</p:spTree>
    <p:extLst>
      <p:ext uri="{BB962C8B-B14F-4D97-AF65-F5344CB8AC3E}">
        <p14:creationId xmlns:p14="http://schemas.microsoft.com/office/powerpoint/2010/main" val="35556835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8" name="Conector recto 37"/>
          <p:cNvCxnSpPr/>
          <p:nvPr/>
        </p:nvCxnSpPr>
        <p:spPr>
          <a:xfrm>
            <a:off x="166255" y="800044"/>
            <a:ext cx="11845636" cy="27709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63" name="Oval 28"/>
          <p:cNvSpPr>
            <a:spLocks noChangeArrowheads="1"/>
          </p:cNvSpPr>
          <p:nvPr/>
        </p:nvSpPr>
        <p:spPr bwMode="auto">
          <a:xfrm>
            <a:off x="245687" y="184267"/>
            <a:ext cx="3969852" cy="420168"/>
          </a:xfrm>
          <a:prstGeom prst="round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/>
          <a:lstStyle/>
          <a:p>
            <a:pPr marL="0" marR="0" lvl="0" indent="0" algn="ctr" defTabSz="91426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QUEJAS</a:t>
            </a:r>
          </a:p>
        </p:txBody>
      </p:sp>
      <p:sp>
        <p:nvSpPr>
          <p:cNvPr id="62" name="Rectángulo 61"/>
          <p:cNvSpPr/>
          <p:nvPr/>
        </p:nvSpPr>
        <p:spPr>
          <a:xfrm>
            <a:off x="755793" y="1023362"/>
            <a:ext cx="241104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600" b="1" i="0" u="none" strike="noStrike" kern="1200" cap="none" spc="0" normalizeH="0" baseline="0" noProof="0" dirty="0">
                <a:ln>
                  <a:noFill/>
                </a:ln>
                <a:solidFill>
                  <a:srgbClr val="2F2F2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COMPARATIVO 2017-2018</a:t>
            </a:r>
          </a:p>
        </p:txBody>
      </p:sp>
      <p:graphicFrame>
        <p:nvGraphicFramePr>
          <p:cNvPr id="80" name="Diagrama 79"/>
          <p:cNvGraphicFramePr/>
          <p:nvPr/>
        </p:nvGraphicFramePr>
        <p:xfrm>
          <a:off x="1038386" y="4912963"/>
          <a:ext cx="5552616" cy="13763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0" name="107 Pentágono">
            <a:hlinkClick r:id="" action="ppaction://noaction"/>
            <a:extLst>
              <a:ext uri="{FF2B5EF4-FFF2-40B4-BE49-F238E27FC236}">
                <a16:creationId xmlns:a16="http://schemas.microsoft.com/office/drawing/2014/main" id="{85DD9EFB-18D1-4B60-A0C8-4E29F56700A6}"/>
              </a:ext>
            </a:extLst>
          </p:cNvPr>
          <p:cNvSpPr/>
          <p:nvPr/>
        </p:nvSpPr>
        <p:spPr>
          <a:xfrm rot="16200000">
            <a:off x="-2266837" y="3551043"/>
            <a:ext cx="5345672" cy="499635"/>
          </a:xfrm>
          <a:prstGeom prst="homePlate">
            <a:avLst>
              <a:gd name="adj" fmla="val 17677"/>
            </a:avLst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/>
          <a:lstStyle/>
          <a:p>
            <a:pPr marL="0" marR="0" lvl="0" indent="0" algn="ctr" defTabSz="91426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Clientes  y  Mercados</a:t>
            </a:r>
          </a:p>
        </p:txBody>
      </p:sp>
      <p:pic>
        <p:nvPicPr>
          <p:cNvPr id="57" name="Imagen 5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8973" y="1066033"/>
            <a:ext cx="1719295" cy="1083480"/>
          </a:xfrm>
          <a:prstGeom prst="rect">
            <a:avLst/>
          </a:prstGeom>
        </p:spPr>
      </p:pic>
      <p:sp>
        <p:nvSpPr>
          <p:cNvPr id="78" name="Rectángulo 77"/>
          <p:cNvSpPr/>
          <p:nvPr/>
        </p:nvSpPr>
        <p:spPr>
          <a:xfrm>
            <a:off x="8316916" y="1013399"/>
            <a:ext cx="3694975" cy="8463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1" i="0" u="none" strike="noStrike" kern="1200" cap="none" spc="0" normalizeH="0" baseline="0" noProof="0" dirty="0">
                <a:ln/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CUMPLIMIENTO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900" b="1" i="0" u="none" strike="noStrike" kern="1200" cap="none" spc="0" normalizeH="0" baseline="0" noProof="0" dirty="0">
              <a:ln/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1" i="0" u="none" strike="noStrike" kern="1200" cap="none" spc="0" normalizeH="0" baseline="0" noProof="0" dirty="0">
                <a:ln/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227% - Con respecto a la meta</a:t>
            </a:r>
          </a:p>
        </p:txBody>
      </p:sp>
      <p:sp>
        <p:nvSpPr>
          <p:cNvPr id="2" name="Rectángulo 1"/>
          <p:cNvSpPr/>
          <p:nvPr/>
        </p:nvSpPr>
        <p:spPr>
          <a:xfrm>
            <a:off x="7943075" y="2846207"/>
            <a:ext cx="406881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La disminución de quejas durante la vigencia 2018, obedece a: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s-MX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Los controles continuos y supervisión constante de la operación y su logística.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s-MX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Recuperación de Puntos Críticos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s-CO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Trazabilidad línea amiga del aseo.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s-CO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Sincronización de </a:t>
            </a:r>
            <a:r>
              <a:rPr kumimoji="0" lang="es-CO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microrrutas</a:t>
            </a:r>
            <a:r>
              <a:rPr kumimoji="0" lang="es-CO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y </a:t>
            </a:r>
            <a:r>
              <a:rPr kumimoji="0" lang="es-CO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macrorrutas</a:t>
            </a:r>
            <a:endParaRPr kumimoji="0" lang="es-CO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/>
        </p:nvGraphicFramePr>
        <p:xfrm>
          <a:off x="8316915" y="2020901"/>
          <a:ext cx="3694976" cy="7416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847488">
                  <a:extLst>
                    <a:ext uri="{9D8B030D-6E8A-4147-A177-3AD203B41FA5}">
                      <a16:colId xmlns:a16="http://schemas.microsoft.com/office/drawing/2014/main" val="472338999"/>
                    </a:ext>
                  </a:extLst>
                </a:gridCol>
                <a:gridCol w="1847488">
                  <a:extLst>
                    <a:ext uri="{9D8B030D-6E8A-4147-A177-3AD203B41FA5}">
                      <a16:colId xmlns:a16="http://schemas.microsoft.com/office/drawing/2014/main" val="13919485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O" dirty="0"/>
                        <a:t>Resultado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dirty="0"/>
                        <a:t>Meta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37331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O" b="1" dirty="0">
                          <a:solidFill>
                            <a:schemeClr val="tx1"/>
                          </a:solidFill>
                        </a:rPr>
                        <a:t>2.55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b="1" dirty="0"/>
                        <a:t>5.2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7834309"/>
                  </a:ext>
                </a:extLst>
              </a:tr>
            </a:tbl>
          </a:graphicData>
        </a:graphic>
      </p:graphicFrame>
      <p:graphicFrame>
        <p:nvGraphicFramePr>
          <p:cNvPr id="13" name="Gráfico 12"/>
          <p:cNvGraphicFramePr>
            <a:graphicFrameLocks/>
          </p:cNvGraphicFramePr>
          <p:nvPr/>
        </p:nvGraphicFramePr>
        <p:xfrm>
          <a:off x="563819" y="800044"/>
          <a:ext cx="6844371" cy="44150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  <p:extLst>
      <p:ext uri="{BB962C8B-B14F-4D97-AF65-F5344CB8AC3E}">
        <p14:creationId xmlns:p14="http://schemas.microsoft.com/office/powerpoint/2010/main" val="19216518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28"/>
          <p:cNvSpPr>
            <a:spLocks noChangeArrowheads="1"/>
          </p:cNvSpPr>
          <p:nvPr/>
        </p:nvSpPr>
        <p:spPr bwMode="auto">
          <a:xfrm>
            <a:off x="655815" y="216962"/>
            <a:ext cx="5574508" cy="462407"/>
          </a:xfrm>
          <a:prstGeom prst="round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/>
          <a:lstStyle/>
          <a:p>
            <a:pPr marL="0" marR="0" lvl="0" indent="0" algn="ctr" defTabSz="91426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CONTINUIDAD BARRIDO Y LIMPIEZA</a:t>
            </a:r>
          </a:p>
        </p:txBody>
      </p:sp>
      <p:cxnSp>
        <p:nvCxnSpPr>
          <p:cNvPr id="40" name="Conector recto 39"/>
          <p:cNvCxnSpPr/>
          <p:nvPr/>
        </p:nvCxnSpPr>
        <p:spPr>
          <a:xfrm>
            <a:off x="166255" y="903961"/>
            <a:ext cx="11845636" cy="27709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4" name="Rectángulo 13"/>
          <p:cNvSpPr/>
          <p:nvPr/>
        </p:nvSpPr>
        <p:spPr>
          <a:xfrm>
            <a:off x="2557220" y="4314279"/>
            <a:ext cx="410972" cy="1265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ctángulo 21"/>
          <p:cNvSpPr/>
          <p:nvPr/>
        </p:nvSpPr>
        <p:spPr>
          <a:xfrm>
            <a:off x="10008245" y="3547890"/>
            <a:ext cx="23115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graphicFrame>
        <p:nvGraphicFramePr>
          <p:cNvPr id="33" name="Diagrama 32"/>
          <p:cNvGraphicFramePr/>
          <p:nvPr/>
        </p:nvGraphicFramePr>
        <p:xfrm>
          <a:off x="6858479" y="2407861"/>
          <a:ext cx="4858240" cy="3109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32" name="Diagrama 31"/>
          <p:cNvGraphicFramePr/>
          <p:nvPr/>
        </p:nvGraphicFramePr>
        <p:xfrm>
          <a:off x="717809" y="2516348"/>
          <a:ext cx="6140670" cy="40658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2" name="Rectángulo redondeado 1"/>
          <p:cNvSpPr/>
          <p:nvPr/>
        </p:nvSpPr>
        <p:spPr>
          <a:xfrm>
            <a:off x="867906" y="1156262"/>
            <a:ext cx="5399274" cy="125159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En el año 2018 se barrieron 21.924 Km más que el año 2018, lo que representa un crecimiento del 1.49% con respecto al año anterior.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1002" y="1128025"/>
            <a:ext cx="1719295" cy="1083480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7989518" y="1028897"/>
            <a:ext cx="4037452" cy="115416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1" i="0" u="none" strike="noStrike" kern="1200" cap="none" spc="0" normalizeH="0" baseline="0" noProof="0" dirty="0">
                <a:ln/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CUMPLIMIENTO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900" b="1" i="0" u="none" strike="noStrike" kern="1200" cap="none" spc="0" normalizeH="0" baseline="0" noProof="0" dirty="0">
              <a:ln/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1" i="0" u="none" strike="noStrike" kern="1200" cap="none" spc="0" normalizeH="0" baseline="0" noProof="0" dirty="0">
                <a:ln/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100.4% - Con respecto a la meta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1" i="0" u="none" strike="noStrike" kern="1200" cap="none" spc="0" normalizeH="0" baseline="0" noProof="0" dirty="0">
                <a:ln/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100.2% Con respecto al presupuesto</a:t>
            </a:r>
          </a:p>
        </p:txBody>
      </p:sp>
      <p:sp>
        <p:nvSpPr>
          <p:cNvPr id="16" name="107 Pentágono">
            <a:hlinkClick r:id="" action="ppaction://noaction"/>
            <a:extLst>
              <a:ext uri="{FF2B5EF4-FFF2-40B4-BE49-F238E27FC236}">
                <a16:creationId xmlns:a16="http://schemas.microsoft.com/office/drawing/2014/main" id="{85DD9EFB-18D1-4B60-A0C8-4E29F56700A6}"/>
              </a:ext>
            </a:extLst>
          </p:cNvPr>
          <p:cNvSpPr/>
          <p:nvPr/>
        </p:nvSpPr>
        <p:spPr>
          <a:xfrm rot="16200000">
            <a:off x="-2266837" y="3551043"/>
            <a:ext cx="5345672" cy="499635"/>
          </a:xfrm>
          <a:prstGeom prst="homePlate">
            <a:avLst>
              <a:gd name="adj" fmla="val 17677"/>
            </a:avLst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/>
          <a:lstStyle/>
          <a:p>
            <a:pPr marL="0" marR="0" lvl="0" indent="0" algn="ctr" defTabSz="91426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Clientes  y  Mercados</a:t>
            </a:r>
          </a:p>
        </p:txBody>
      </p:sp>
    </p:spTree>
    <p:extLst>
      <p:ext uri="{BB962C8B-B14F-4D97-AF65-F5344CB8AC3E}">
        <p14:creationId xmlns:p14="http://schemas.microsoft.com/office/powerpoint/2010/main" val="36633234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Imagen 6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8970" y="1035037"/>
            <a:ext cx="1719295" cy="1083480"/>
          </a:xfrm>
          <a:prstGeom prst="rect">
            <a:avLst/>
          </a:prstGeom>
        </p:spPr>
      </p:pic>
      <p:cxnSp>
        <p:nvCxnSpPr>
          <p:cNvPr id="38" name="Conector recto 37"/>
          <p:cNvCxnSpPr/>
          <p:nvPr/>
        </p:nvCxnSpPr>
        <p:spPr>
          <a:xfrm>
            <a:off x="166255" y="977281"/>
            <a:ext cx="11845636" cy="27709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42" name="Oval 28"/>
          <p:cNvSpPr>
            <a:spLocks noChangeArrowheads="1"/>
          </p:cNvSpPr>
          <p:nvPr/>
        </p:nvSpPr>
        <p:spPr bwMode="auto">
          <a:xfrm>
            <a:off x="278969" y="197250"/>
            <a:ext cx="4991207" cy="595496"/>
          </a:xfrm>
          <a:prstGeom prst="round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/>
          <a:lstStyle/>
          <a:p>
            <a:pPr marL="0" marR="0" lvl="0" indent="0" algn="ctr" defTabSz="91426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CONTINUIDAD RECOLECCION</a:t>
            </a:r>
          </a:p>
        </p:txBody>
      </p:sp>
      <p:graphicFrame>
        <p:nvGraphicFramePr>
          <p:cNvPr id="74" name="Diagrama 73"/>
          <p:cNvGraphicFramePr/>
          <p:nvPr/>
        </p:nvGraphicFramePr>
        <p:xfrm>
          <a:off x="609323" y="1298099"/>
          <a:ext cx="5602983" cy="44362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pSp>
        <p:nvGrpSpPr>
          <p:cNvPr id="5" name="Grupo 4"/>
          <p:cNvGrpSpPr/>
          <p:nvPr/>
        </p:nvGrpSpPr>
        <p:grpSpPr>
          <a:xfrm>
            <a:off x="763548" y="1099001"/>
            <a:ext cx="4542930" cy="1000498"/>
            <a:chOff x="6488434" y="1830309"/>
            <a:chExt cx="4542930" cy="1000498"/>
          </a:xfrm>
        </p:grpSpPr>
        <p:sp>
          <p:nvSpPr>
            <p:cNvPr id="6" name="Forma 5"/>
            <p:cNvSpPr/>
            <p:nvPr/>
          </p:nvSpPr>
          <p:spPr>
            <a:xfrm>
              <a:off x="6488434" y="1830309"/>
              <a:ext cx="4542930" cy="1000498"/>
            </a:xfrm>
            <a:prstGeom prst="leftRightRibbon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Forma libre 6"/>
            <p:cNvSpPr/>
            <p:nvPr/>
          </p:nvSpPr>
          <p:spPr>
            <a:xfrm>
              <a:off x="6859596" y="2057446"/>
              <a:ext cx="1812637" cy="394880"/>
            </a:xfrm>
            <a:custGeom>
              <a:avLst/>
              <a:gdLst>
                <a:gd name="connsiteX0" fmla="*/ 0 w 1499166"/>
                <a:gd name="connsiteY0" fmla="*/ 0 h 394880"/>
                <a:gd name="connsiteX1" fmla="*/ 1499166 w 1499166"/>
                <a:gd name="connsiteY1" fmla="*/ 0 h 394880"/>
                <a:gd name="connsiteX2" fmla="*/ 1499166 w 1499166"/>
                <a:gd name="connsiteY2" fmla="*/ 394880 h 394880"/>
                <a:gd name="connsiteX3" fmla="*/ 0 w 1499166"/>
                <a:gd name="connsiteY3" fmla="*/ 394880 h 394880"/>
                <a:gd name="connsiteX4" fmla="*/ 0 w 1499166"/>
                <a:gd name="connsiteY4" fmla="*/ 0 h 394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99166" h="394880">
                  <a:moveTo>
                    <a:pt x="0" y="0"/>
                  </a:moveTo>
                  <a:lnTo>
                    <a:pt x="1499166" y="0"/>
                  </a:lnTo>
                  <a:lnTo>
                    <a:pt x="1499166" y="394880"/>
                  </a:lnTo>
                  <a:lnTo>
                    <a:pt x="0" y="39488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sp3d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85344" rIns="0" bIns="91440" numCol="1" spcCol="1270" anchor="ctr" anchorCtr="0">
              <a:noAutofit/>
            </a:bodyPr>
            <a:lstStyle/>
            <a:p>
              <a:pPr marL="0" marR="0" lvl="0" indent="0" algn="ctr" defTabSz="10668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1.842 Servicios</a:t>
              </a:r>
            </a:p>
          </p:txBody>
        </p:sp>
        <p:sp>
          <p:nvSpPr>
            <p:cNvPr id="8" name="Forma libre 7"/>
            <p:cNvSpPr/>
            <p:nvPr/>
          </p:nvSpPr>
          <p:spPr>
            <a:xfrm>
              <a:off x="8740728" y="2209164"/>
              <a:ext cx="2073342" cy="440078"/>
            </a:xfrm>
            <a:custGeom>
              <a:avLst/>
              <a:gdLst>
                <a:gd name="connsiteX0" fmla="*/ 0 w 2027103"/>
                <a:gd name="connsiteY0" fmla="*/ 0 h 440078"/>
                <a:gd name="connsiteX1" fmla="*/ 2027103 w 2027103"/>
                <a:gd name="connsiteY1" fmla="*/ 0 h 440078"/>
                <a:gd name="connsiteX2" fmla="*/ 2027103 w 2027103"/>
                <a:gd name="connsiteY2" fmla="*/ 440078 h 440078"/>
                <a:gd name="connsiteX3" fmla="*/ 0 w 2027103"/>
                <a:gd name="connsiteY3" fmla="*/ 440078 h 440078"/>
                <a:gd name="connsiteX4" fmla="*/ 0 w 2027103"/>
                <a:gd name="connsiteY4" fmla="*/ 0 h 4400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27103" h="440078">
                  <a:moveTo>
                    <a:pt x="0" y="0"/>
                  </a:moveTo>
                  <a:lnTo>
                    <a:pt x="2027103" y="0"/>
                  </a:lnTo>
                  <a:lnTo>
                    <a:pt x="2027103" y="440078"/>
                  </a:lnTo>
                  <a:lnTo>
                    <a:pt x="0" y="440078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sp3d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71120" rIns="0" bIns="76200" numCol="1" spcCol="1270" anchor="ctr" anchorCtr="0">
              <a:noAutofit/>
            </a:bodyPr>
            <a:lstStyle/>
            <a:p>
              <a:pPr marL="0" marR="0" lvl="0" indent="0" algn="ctr" defTabSz="8890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Variación del 2.98%</a:t>
              </a:r>
            </a:p>
          </p:txBody>
        </p:sp>
      </p:grpSp>
      <p:sp>
        <p:nvSpPr>
          <p:cNvPr id="49" name="107 Pentágono">
            <a:hlinkClick r:id="" action="ppaction://noaction"/>
            <a:extLst>
              <a:ext uri="{FF2B5EF4-FFF2-40B4-BE49-F238E27FC236}">
                <a16:creationId xmlns:a16="http://schemas.microsoft.com/office/drawing/2014/main" id="{85DD9EFB-18D1-4B60-A0C8-4E29F56700A6}"/>
              </a:ext>
            </a:extLst>
          </p:cNvPr>
          <p:cNvSpPr/>
          <p:nvPr/>
        </p:nvSpPr>
        <p:spPr>
          <a:xfrm rot="16200000">
            <a:off x="-2313331" y="3551043"/>
            <a:ext cx="5345672" cy="499635"/>
          </a:xfrm>
          <a:prstGeom prst="homePlate">
            <a:avLst>
              <a:gd name="adj" fmla="val 17677"/>
            </a:avLst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/>
          <a:lstStyle/>
          <a:p>
            <a:pPr marL="0" marR="0" lvl="0" indent="0" algn="ctr" defTabSz="91426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Clientes  y  Mercados</a:t>
            </a:r>
          </a:p>
        </p:txBody>
      </p:sp>
      <p:sp>
        <p:nvSpPr>
          <p:cNvPr id="67" name="Rectángulo 66"/>
          <p:cNvSpPr/>
          <p:nvPr/>
        </p:nvSpPr>
        <p:spPr>
          <a:xfrm>
            <a:off x="8316916" y="1013399"/>
            <a:ext cx="3382656" cy="8463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1" i="0" u="none" strike="noStrike" kern="1200" cap="none" spc="0" normalizeH="0" baseline="0" noProof="0" dirty="0">
                <a:ln/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CUMPLIMIENTO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900" b="1" i="0" u="none" strike="noStrike" kern="1200" cap="none" spc="0" normalizeH="0" baseline="0" noProof="0" dirty="0">
              <a:ln/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1" i="0" u="none" strike="noStrike" kern="1200" cap="none" spc="0" normalizeH="0" baseline="0" noProof="0" dirty="0">
                <a:ln/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100% - Con respecto a la meta</a:t>
            </a:r>
          </a:p>
        </p:txBody>
      </p:sp>
      <p:graphicFrame>
        <p:nvGraphicFramePr>
          <p:cNvPr id="13" name="Gráfico 12"/>
          <p:cNvGraphicFramePr>
            <a:graphicFrameLocks/>
          </p:cNvGraphicFramePr>
          <p:nvPr/>
        </p:nvGraphicFramePr>
        <p:xfrm>
          <a:off x="5270176" y="2246053"/>
          <a:ext cx="6741715" cy="33153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  <p:extLst>
      <p:ext uri="{BB962C8B-B14F-4D97-AF65-F5344CB8AC3E}">
        <p14:creationId xmlns:p14="http://schemas.microsoft.com/office/powerpoint/2010/main" val="2095017630"/>
      </p:ext>
    </p:extLst>
  </p:cSld>
  <p:clrMapOvr>
    <a:masterClrMapping/>
  </p:clrMapOvr>
</p:sld>
</file>

<file path=ppt/theme/theme1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288</Words>
  <Application>Microsoft Office PowerPoint</Application>
  <PresentationFormat>Panorámica</PresentationFormat>
  <Paragraphs>104</Paragraphs>
  <Slides>4</Slides>
  <Notes>4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NORA PATRICIA ALVAREZ PEREIRA</dc:creator>
  <cp:lastModifiedBy>NORA PATRICIA ALVAREZ PEREIRA</cp:lastModifiedBy>
  <cp:revision>1</cp:revision>
  <dcterms:created xsi:type="dcterms:W3CDTF">2020-09-09T14:02:51Z</dcterms:created>
  <dcterms:modified xsi:type="dcterms:W3CDTF">2020-09-09T14:05:23Z</dcterms:modified>
</cp:coreProperties>
</file>